
<file path=[Content_Types].xml><?xml version="1.0" encoding="utf-8"?>
<Types xmlns="http://schemas.openxmlformats.org/package/2006/content-types">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9" r:id="rId3"/>
    <p:sldId id="260" r:id="rId4"/>
    <p:sldId id="257" r:id="rId5"/>
    <p:sldId id="258"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817"/>
    <p:restoredTop sz="94674"/>
  </p:normalViewPr>
  <p:slideViewPr>
    <p:cSldViewPr snapToGrid="0">
      <p:cViewPr varScale="1">
        <p:scale>
          <a:sx n="108" d="100"/>
          <a:sy n="108" d="100"/>
        </p:scale>
        <p:origin x="89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ECIADO RODRIGUEZ, JAVIER ALEJANDRO" userId="99c69099-2671-48a8-960c-05a040ef0d22" providerId="ADAL" clId="{CAD7A273-F47D-41D9-B552-0DF5AEB8FC40}"/>
    <pc:docChg chg="addSld modSld">
      <pc:chgData name="PRECIADO RODRIGUEZ, JAVIER ALEJANDRO" userId="99c69099-2671-48a8-960c-05a040ef0d22" providerId="ADAL" clId="{CAD7A273-F47D-41D9-B552-0DF5AEB8FC40}" dt="2019-11-13T15:32:17.646" v="72" actId="20577"/>
      <pc:docMkLst>
        <pc:docMk/>
      </pc:docMkLst>
      <pc:sldChg chg="modSp add">
        <pc:chgData name="PRECIADO RODRIGUEZ, JAVIER ALEJANDRO" userId="99c69099-2671-48a8-960c-05a040ef0d22" providerId="ADAL" clId="{CAD7A273-F47D-41D9-B552-0DF5AEB8FC40}" dt="2019-11-13T15:32:17.646" v="72" actId="20577"/>
        <pc:sldMkLst>
          <pc:docMk/>
          <pc:sldMk cId="3272149578" sldId="256"/>
        </pc:sldMkLst>
        <pc:spChg chg="mod">
          <ac:chgData name="PRECIADO RODRIGUEZ, JAVIER ALEJANDRO" userId="99c69099-2671-48a8-960c-05a040ef0d22" providerId="ADAL" clId="{CAD7A273-F47D-41D9-B552-0DF5AEB8FC40}" dt="2019-11-13T15:32:09.304" v="35" actId="20577"/>
          <ac:spMkLst>
            <pc:docMk/>
            <pc:sldMk cId="3272149578" sldId="256"/>
            <ac:spMk id="2" creationId="{663A7D59-159A-4240-A526-DB0EE9E099F2}"/>
          </ac:spMkLst>
        </pc:spChg>
        <pc:spChg chg="mod">
          <ac:chgData name="PRECIADO RODRIGUEZ, JAVIER ALEJANDRO" userId="99c69099-2671-48a8-960c-05a040ef0d22" providerId="ADAL" clId="{CAD7A273-F47D-41D9-B552-0DF5AEB8FC40}" dt="2019-11-13T15:32:17.646" v="72" actId="20577"/>
          <ac:spMkLst>
            <pc:docMk/>
            <pc:sldMk cId="3272149578" sldId="256"/>
            <ac:spMk id="3" creationId="{05AF9940-E138-41A5-8F81-B8ACF44EBF2A}"/>
          </ac:spMkLst>
        </pc:spChg>
      </pc:sldChg>
    </pc:docChg>
  </pc:docChgLst>
  <pc:docChgLst>
    <pc:chgData name="PRECIADO RODRIGUEZ, JAVIER ALEJANDRO" userId="99c69099-2671-48a8-960c-05a040ef0d22" providerId="ADAL" clId="{A8121B16-6001-4275-83E8-C6AC65DEFCEA}"/>
    <pc:docChg chg="custSel addSld modSld">
      <pc:chgData name="PRECIADO RODRIGUEZ, JAVIER ALEJANDRO" userId="99c69099-2671-48a8-960c-05a040ef0d22" providerId="ADAL" clId="{A8121B16-6001-4275-83E8-C6AC65DEFCEA}" dt="2019-11-15T18:21:23.801" v="30" actId="313"/>
      <pc:docMkLst>
        <pc:docMk/>
      </pc:docMkLst>
      <pc:sldChg chg="modSp add">
        <pc:chgData name="PRECIADO RODRIGUEZ, JAVIER ALEJANDRO" userId="99c69099-2671-48a8-960c-05a040ef0d22" providerId="ADAL" clId="{A8121B16-6001-4275-83E8-C6AC65DEFCEA}" dt="2019-11-15T18:21:23.801" v="30" actId="313"/>
        <pc:sldMkLst>
          <pc:docMk/>
          <pc:sldMk cId="711472047" sldId="265"/>
        </pc:sldMkLst>
        <pc:spChg chg="mod">
          <ac:chgData name="PRECIADO RODRIGUEZ, JAVIER ALEJANDRO" userId="99c69099-2671-48a8-960c-05a040ef0d22" providerId="ADAL" clId="{A8121B16-6001-4275-83E8-C6AC65DEFCEA}" dt="2019-11-15T18:20:57.193" v="16" actId="1076"/>
          <ac:spMkLst>
            <pc:docMk/>
            <pc:sldMk cId="711472047" sldId="265"/>
            <ac:spMk id="2" creationId="{0B521538-C44E-46E8-B61A-A88C32142597}"/>
          </ac:spMkLst>
        </pc:spChg>
        <pc:spChg chg="mod">
          <ac:chgData name="PRECIADO RODRIGUEZ, JAVIER ALEJANDRO" userId="99c69099-2671-48a8-960c-05a040ef0d22" providerId="ADAL" clId="{A8121B16-6001-4275-83E8-C6AC65DEFCEA}" dt="2019-11-15T18:21:23.801" v="30" actId="313"/>
          <ac:spMkLst>
            <pc:docMk/>
            <pc:sldMk cId="711472047" sldId="265"/>
            <ac:spMk id="3" creationId="{4DB08829-0FD7-400B-A4DA-6E151F359EEA}"/>
          </ac:spMkLst>
        </pc:spChg>
      </pc:sldChg>
    </pc:docChg>
  </pc:docChgLst>
</pc:chgInfo>
</file>

<file path=ppt/media/image1.tiff>
</file>

<file path=ppt/media/image2.tiff>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B79BB44D-4C11-4A59-82C7-147068CCE46E}" type="datetimeFigureOut">
              <a:rPr lang="es-MX" smtClean="0"/>
              <a:t>15/11/2019</a:t>
            </a:fld>
            <a:endParaRPr lang="es-MX"/>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s-MX"/>
          </a:p>
        </p:txBody>
      </p:sp>
      <p:sp>
        <p:nvSpPr>
          <p:cNvPr id="6" name="Slide Number Placeholder 5"/>
          <p:cNvSpPr>
            <a:spLocks noGrp="1"/>
          </p:cNvSpPr>
          <p:nvPr>
            <p:ph type="sldNum" sz="quarter" idx="12"/>
          </p:nvPr>
        </p:nvSpPr>
        <p:spPr>
          <a:xfrm>
            <a:off x="10469880" y="320040"/>
            <a:ext cx="914400" cy="320040"/>
          </a:xfrm>
        </p:spPr>
        <p:txBody>
          <a:bodyPr/>
          <a:lstStyle/>
          <a:p>
            <a:fld id="{B21A2D5F-838E-428C-82E2-82C7F31B9EA8}" type="slidenum">
              <a:rPr lang="es-MX" smtClean="0"/>
              <a:t>‹Nº›</a:t>
            </a:fld>
            <a:endParaRPr lang="es-MX"/>
          </a:p>
        </p:txBody>
      </p:sp>
    </p:spTree>
    <p:extLst>
      <p:ext uri="{BB962C8B-B14F-4D97-AF65-F5344CB8AC3E}">
        <p14:creationId xmlns:p14="http://schemas.microsoft.com/office/powerpoint/2010/main" val="2707964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9BB44D-4C11-4A59-82C7-147068CCE46E}" type="datetimeFigureOut">
              <a:rPr lang="es-MX" smtClean="0"/>
              <a:t>15/11/2019</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B21A2D5F-838E-428C-82E2-82C7F31B9EA8}" type="slidenum">
              <a:rPr lang="es-MX" smtClean="0"/>
              <a:t>‹Nº›</a:t>
            </a:fld>
            <a:endParaRPr lang="es-MX"/>
          </a:p>
        </p:txBody>
      </p:sp>
    </p:spTree>
    <p:extLst>
      <p:ext uri="{BB962C8B-B14F-4D97-AF65-F5344CB8AC3E}">
        <p14:creationId xmlns:p14="http://schemas.microsoft.com/office/powerpoint/2010/main" val="4022267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B79BB44D-4C11-4A59-82C7-147068CCE46E}" type="datetimeFigureOut">
              <a:rPr lang="es-MX" smtClean="0"/>
              <a:t>15/11/2019</a:t>
            </a:fld>
            <a:endParaRPr lang="es-MX"/>
          </a:p>
        </p:txBody>
      </p:sp>
      <p:sp>
        <p:nvSpPr>
          <p:cNvPr id="5" name="Footer Placeholder 4"/>
          <p:cNvSpPr>
            <a:spLocks noGrp="1"/>
          </p:cNvSpPr>
          <p:nvPr>
            <p:ph type="ftr" sz="quarter" idx="11"/>
          </p:nvPr>
        </p:nvSpPr>
        <p:spPr>
          <a:xfrm>
            <a:off x="804672" y="6227064"/>
            <a:ext cx="10588752" cy="320040"/>
          </a:xfrm>
        </p:spPr>
        <p:txBody>
          <a:bodyPr/>
          <a:lstStyle/>
          <a:p>
            <a:endParaRPr lang="es-MX"/>
          </a:p>
        </p:txBody>
      </p:sp>
      <p:sp>
        <p:nvSpPr>
          <p:cNvPr id="6" name="Slide Number Placeholder 5"/>
          <p:cNvSpPr>
            <a:spLocks noGrp="1"/>
          </p:cNvSpPr>
          <p:nvPr>
            <p:ph type="sldNum" sz="quarter" idx="12"/>
          </p:nvPr>
        </p:nvSpPr>
        <p:spPr>
          <a:xfrm>
            <a:off x="10469880" y="320040"/>
            <a:ext cx="914400" cy="320040"/>
          </a:xfrm>
        </p:spPr>
        <p:txBody>
          <a:bodyPr/>
          <a:lstStyle/>
          <a:p>
            <a:fld id="{B21A2D5F-838E-428C-82E2-82C7F31B9EA8}" type="slidenum">
              <a:rPr lang="es-MX" smtClean="0"/>
              <a:t>‹Nº›</a:t>
            </a:fld>
            <a:endParaRPr lang="es-MX"/>
          </a:p>
        </p:txBody>
      </p:sp>
    </p:spTree>
    <p:extLst>
      <p:ext uri="{BB962C8B-B14F-4D97-AF65-F5344CB8AC3E}">
        <p14:creationId xmlns:p14="http://schemas.microsoft.com/office/powerpoint/2010/main" val="4003165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9BB44D-4C11-4A59-82C7-147068CCE46E}" type="datetimeFigureOut">
              <a:rPr lang="es-MX" smtClean="0"/>
              <a:t>15/11/2019</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B21A2D5F-838E-428C-82E2-82C7F31B9EA8}" type="slidenum">
              <a:rPr lang="es-MX" smtClean="0"/>
              <a:t>‹Nº›</a:t>
            </a:fld>
            <a:endParaRPr lang="es-MX"/>
          </a:p>
        </p:txBody>
      </p:sp>
    </p:spTree>
    <p:extLst>
      <p:ext uri="{BB962C8B-B14F-4D97-AF65-F5344CB8AC3E}">
        <p14:creationId xmlns:p14="http://schemas.microsoft.com/office/powerpoint/2010/main" val="40869026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04672" y="320040"/>
            <a:ext cx="3657600" cy="320040"/>
          </a:xfrm>
        </p:spPr>
        <p:txBody>
          <a:bodyPr/>
          <a:lstStyle/>
          <a:p>
            <a:fld id="{B79BB44D-4C11-4A59-82C7-147068CCE46E}" type="datetimeFigureOut">
              <a:rPr lang="es-MX" smtClean="0"/>
              <a:t>15/11/2019</a:t>
            </a:fld>
            <a:endParaRPr lang="es-MX"/>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s-MX"/>
          </a:p>
        </p:txBody>
      </p:sp>
      <p:sp>
        <p:nvSpPr>
          <p:cNvPr id="6" name="Slide Number Placeholder 5"/>
          <p:cNvSpPr>
            <a:spLocks noGrp="1"/>
          </p:cNvSpPr>
          <p:nvPr>
            <p:ph type="sldNum" sz="quarter" idx="12"/>
          </p:nvPr>
        </p:nvSpPr>
        <p:spPr>
          <a:xfrm>
            <a:off x="10469880" y="320040"/>
            <a:ext cx="914400" cy="320040"/>
          </a:xfrm>
        </p:spPr>
        <p:txBody>
          <a:bodyPr/>
          <a:lstStyle/>
          <a:p>
            <a:fld id="{B21A2D5F-838E-428C-82E2-82C7F31B9EA8}" type="slidenum">
              <a:rPr lang="es-MX" smtClean="0"/>
              <a:t>‹Nº›</a:t>
            </a:fld>
            <a:endParaRPr lang="es-MX"/>
          </a:p>
        </p:txBody>
      </p:sp>
    </p:spTree>
    <p:extLst>
      <p:ext uri="{BB962C8B-B14F-4D97-AF65-F5344CB8AC3E}">
        <p14:creationId xmlns:p14="http://schemas.microsoft.com/office/powerpoint/2010/main" val="540592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B79BB44D-4C11-4A59-82C7-147068CCE46E}" type="datetimeFigureOut">
              <a:rPr lang="es-MX" smtClean="0"/>
              <a:t>15/11/2019</a:t>
            </a:fld>
            <a:endParaRPr lang="es-MX"/>
          </a:p>
        </p:txBody>
      </p:sp>
      <p:sp>
        <p:nvSpPr>
          <p:cNvPr id="6" name="Footer Placeholder 5"/>
          <p:cNvSpPr>
            <a:spLocks noGrp="1"/>
          </p:cNvSpPr>
          <p:nvPr>
            <p:ph type="ftr" sz="quarter" idx="11"/>
          </p:nvPr>
        </p:nvSpPr>
        <p:spPr>
          <a:xfrm>
            <a:off x="804672" y="6227064"/>
            <a:ext cx="10588752" cy="320040"/>
          </a:xfrm>
        </p:spPr>
        <p:txBody>
          <a:bodyPr/>
          <a:lstStyle/>
          <a:p>
            <a:endParaRPr lang="es-MX"/>
          </a:p>
        </p:txBody>
      </p:sp>
      <p:sp>
        <p:nvSpPr>
          <p:cNvPr id="7" name="Slide Number Placeholder 6"/>
          <p:cNvSpPr>
            <a:spLocks noGrp="1"/>
          </p:cNvSpPr>
          <p:nvPr>
            <p:ph type="sldNum" sz="quarter" idx="12"/>
          </p:nvPr>
        </p:nvSpPr>
        <p:spPr>
          <a:xfrm>
            <a:off x="10469880" y="320040"/>
            <a:ext cx="914400" cy="320040"/>
          </a:xfrm>
        </p:spPr>
        <p:txBody>
          <a:bodyPr/>
          <a:lstStyle/>
          <a:p>
            <a:fld id="{B21A2D5F-838E-428C-82E2-82C7F31B9EA8}" type="slidenum">
              <a:rPr lang="es-MX" smtClean="0"/>
              <a:t>‹Nº›</a:t>
            </a:fld>
            <a:endParaRPr lang="es-MX"/>
          </a:p>
        </p:txBody>
      </p:sp>
    </p:spTree>
    <p:extLst>
      <p:ext uri="{BB962C8B-B14F-4D97-AF65-F5344CB8AC3E}">
        <p14:creationId xmlns:p14="http://schemas.microsoft.com/office/powerpoint/2010/main" val="3269979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B79BB44D-4C11-4A59-82C7-147068CCE46E}" type="datetimeFigureOut">
              <a:rPr lang="es-MX" smtClean="0"/>
              <a:t>15/11/2019</a:t>
            </a:fld>
            <a:endParaRPr lang="es-MX"/>
          </a:p>
        </p:txBody>
      </p:sp>
      <p:sp>
        <p:nvSpPr>
          <p:cNvPr id="8" name="Footer Placeholder 7"/>
          <p:cNvSpPr>
            <a:spLocks noGrp="1"/>
          </p:cNvSpPr>
          <p:nvPr>
            <p:ph type="ftr" sz="quarter" idx="11"/>
          </p:nvPr>
        </p:nvSpPr>
        <p:spPr>
          <a:xfrm>
            <a:off x="804672" y="6227064"/>
            <a:ext cx="10588752" cy="320040"/>
          </a:xfrm>
        </p:spPr>
        <p:txBody>
          <a:bodyPr/>
          <a:lstStyle/>
          <a:p>
            <a:endParaRPr lang="es-MX"/>
          </a:p>
        </p:txBody>
      </p:sp>
      <p:sp>
        <p:nvSpPr>
          <p:cNvPr id="9" name="Slide Number Placeholder 8"/>
          <p:cNvSpPr>
            <a:spLocks noGrp="1"/>
          </p:cNvSpPr>
          <p:nvPr>
            <p:ph type="sldNum" sz="quarter" idx="12"/>
          </p:nvPr>
        </p:nvSpPr>
        <p:spPr>
          <a:xfrm>
            <a:off x="10469880" y="320040"/>
            <a:ext cx="914400" cy="320040"/>
          </a:xfrm>
        </p:spPr>
        <p:txBody>
          <a:bodyPr/>
          <a:lstStyle/>
          <a:p>
            <a:fld id="{B21A2D5F-838E-428C-82E2-82C7F31B9EA8}" type="slidenum">
              <a:rPr lang="es-MX" smtClean="0"/>
              <a:t>‹Nº›</a:t>
            </a:fld>
            <a:endParaRPr lang="es-MX"/>
          </a:p>
        </p:txBody>
      </p:sp>
    </p:spTree>
    <p:extLst>
      <p:ext uri="{BB962C8B-B14F-4D97-AF65-F5344CB8AC3E}">
        <p14:creationId xmlns:p14="http://schemas.microsoft.com/office/powerpoint/2010/main" val="674604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79BB44D-4C11-4A59-82C7-147068CCE46E}" type="datetimeFigureOut">
              <a:rPr lang="es-MX" smtClean="0"/>
              <a:t>15/11/2019</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B21A2D5F-838E-428C-82E2-82C7F31B9EA8}" type="slidenum">
              <a:rPr lang="es-MX" smtClean="0"/>
              <a:t>‹Nº›</a:t>
            </a:fld>
            <a:endParaRPr lang="es-MX"/>
          </a:p>
        </p:txBody>
      </p:sp>
    </p:spTree>
    <p:extLst>
      <p:ext uri="{BB962C8B-B14F-4D97-AF65-F5344CB8AC3E}">
        <p14:creationId xmlns:p14="http://schemas.microsoft.com/office/powerpoint/2010/main" val="908126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B79BB44D-4C11-4A59-82C7-147068CCE46E}" type="datetimeFigureOut">
              <a:rPr lang="es-MX" smtClean="0"/>
              <a:t>15/11/2019</a:t>
            </a:fld>
            <a:endParaRPr lang="es-MX"/>
          </a:p>
        </p:txBody>
      </p:sp>
      <p:sp>
        <p:nvSpPr>
          <p:cNvPr id="3" name="Footer Placeholder 2"/>
          <p:cNvSpPr>
            <a:spLocks noGrp="1"/>
          </p:cNvSpPr>
          <p:nvPr>
            <p:ph type="ftr" sz="quarter" idx="11"/>
          </p:nvPr>
        </p:nvSpPr>
        <p:spPr>
          <a:xfrm>
            <a:off x="804672" y="6227064"/>
            <a:ext cx="10588752" cy="320040"/>
          </a:xfrm>
        </p:spPr>
        <p:txBody>
          <a:bodyPr/>
          <a:lstStyle/>
          <a:p>
            <a:endParaRPr lang="es-MX"/>
          </a:p>
        </p:txBody>
      </p:sp>
      <p:sp>
        <p:nvSpPr>
          <p:cNvPr id="4" name="Slide Number Placeholder 3"/>
          <p:cNvSpPr>
            <a:spLocks noGrp="1"/>
          </p:cNvSpPr>
          <p:nvPr>
            <p:ph type="sldNum" sz="quarter" idx="12"/>
          </p:nvPr>
        </p:nvSpPr>
        <p:spPr>
          <a:xfrm>
            <a:off x="10469880" y="320040"/>
            <a:ext cx="914400" cy="320040"/>
          </a:xfrm>
        </p:spPr>
        <p:txBody>
          <a:bodyPr/>
          <a:lstStyle/>
          <a:p>
            <a:fld id="{B21A2D5F-838E-428C-82E2-82C7F31B9EA8}" type="slidenum">
              <a:rPr lang="es-MX" smtClean="0"/>
              <a:t>‹Nº›</a:t>
            </a:fld>
            <a:endParaRPr lang="es-MX"/>
          </a:p>
        </p:txBody>
      </p:sp>
    </p:spTree>
    <p:extLst>
      <p:ext uri="{BB962C8B-B14F-4D97-AF65-F5344CB8AC3E}">
        <p14:creationId xmlns:p14="http://schemas.microsoft.com/office/powerpoint/2010/main" val="42911100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79BB44D-4C11-4A59-82C7-147068CCE46E}" type="datetimeFigureOut">
              <a:rPr lang="es-MX" smtClean="0"/>
              <a:t>15/11/2019</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B21A2D5F-838E-428C-82E2-82C7F31B9EA8}" type="slidenum">
              <a:rPr lang="es-MX" smtClean="0"/>
              <a:t>‹Nº›</a:t>
            </a:fld>
            <a:endParaRPr lang="es-MX"/>
          </a:p>
        </p:txBody>
      </p:sp>
    </p:spTree>
    <p:extLst>
      <p:ext uri="{BB962C8B-B14F-4D97-AF65-F5344CB8AC3E}">
        <p14:creationId xmlns:p14="http://schemas.microsoft.com/office/powerpoint/2010/main" val="2418840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04672" y="320040"/>
            <a:ext cx="3657600" cy="320040"/>
          </a:xfrm>
        </p:spPr>
        <p:txBody>
          <a:bodyPr/>
          <a:lstStyle/>
          <a:p>
            <a:fld id="{B79BB44D-4C11-4A59-82C7-147068CCE46E}" type="datetimeFigureOut">
              <a:rPr lang="es-MX" smtClean="0"/>
              <a:t>15/11/2019</a:t>
            </a:fld>
            <a:endParaRPr lang="es-MX"/>
          </a:p>
        </p:txBody>
      </p:sp>
      <p:sp>
        <p:nvSpPr>
          <p:cNvPr id="6" name="Footer Placeholder 5"/>
          <p:cNvSpPr>
            <a:spLocks noGrp="1"/>
          </p:cNvSpPr>
          <p:nvPr>
            <p:ph type="ftr" sz="quarter" idx="11"/>
          </p:nvPr>
        </p:nvSpPr>
        <p:spPr>
          <a:xfrm>
            <a:off x="804672" y="6227064"/>
            <a:ext cx="5942203" cy="320040"/>
          </a:xfrm>
        </p:spPr>
        <p:txBody>
          <a:bodyPr/>
          <a:lstStyle/>
          <a:p>
            <a:endParaRPr lang="es-MX"/>
          </a:p>
        </p:txBody>
      </p:sp>
      <p:sp>
        <p:nvSpPr>
          <p:cNvPr id="7" name="Slide Number Placeholder 6"/>
          <p:cNvSpPr>
            <a:spLocks noGrp="1"/>
          </p:cNvSpPr>
          <p:nvPr>
            <p:ph type="sldNum" sz="quarter" idx="12"/>
          </p:nvPr>
        </p:nvSpPr>
        <p:spPr>
          <a:xfrm>
            <a:off x="5828377" y="320040"/>
            <a:ext cx="914400" cy="320040"/>
          </a:xfrm>
        </p:spPr>
        <p:txBody>
          <a:bodyPr/>
          <a:lstStyle/>
          <a:p>
            <a:fld id="{B21A2D5F-838E-428C-82E2-82C7F31B9EA8}" type="slidenum">
              <a:rPr lang="es-MX" smtClean="0"/>
              <a:t>‹Nº›</a:t>
            </a:fld>
            <a:endParaRPr lang="es-MX"/>
          </a:p>
        </p:txBody>
      </p:sp>
    </p:spTree>
    <p:extLst>
      <p:ext uri="{BB962C8B-B14F-4D97-AF65-F5344CB8AC3E}">
        <p14:creationId xmlns:p14="http://schemas.microsoft.com/office/powerpoint/2010/main" val="7832700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B79BB44D-4C11-4A59-82C7-147068CCE46E}" type="datetimeFigureOut">
              <a:rPr lang="es-MX" smtClean="0"/>
              <a:t>15/11/2019</a:t>
            </a:fld>
            <a:endParaRPr lang="es-MX"/>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B21A2D5F-838E-428C-82E2-82C7F31B9EA8}" type="slidenum">
              <a:rPr lang="es-MX" smtClean="0"/>
              <a:t>‹Nº›</a:t>
            </a:fld>
            <a:endParaRPr lang="es-MX"/>
          </a:p>
        </p:txBody>
      </p:sp>
    </p:spTree>
    <p:extLst>
      <p:ext uri="{BB962C8B-B14F-4D97-AF65-F5344CB8AC3E}">
        <p14:creationId xmlns:p14="http://schemas.microsoft.com/office/powerpoint/2010/main" val="131790047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CE3618-1D7A-4256-B2AF-9DB692996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24" y="6419"/>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91A9185-A7D5-460B-98BC-0BF2EBD3EE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a:noFill/>
        </p:grpSpPr>
        <p:sp>
          <p:nvSpPr>
            <p:cNvPr id="11" name="Freeform 5">
              <a:extLst>
                <a:ext uri="{FF2B5EF4-FFF2-40B4-BE49-F238E27FC236}">
                  <a16:creationId xmlns:a16="http://schemas.microsoft.com/office/drawing/2014/main" id="{8AFC1764-6516-4F77-BF30-B8ADB3C9F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17000"/>
                </a:schemeClr>
              </a:solidFill>
              <a:prstDash val="solid"/>
              <a:miter lim="800000"/>
              <a:headEnd/>
              <a:tailEnd/>
            </a:ln>
          </p:spPr>
        </p:sp>
        <p:sp>
          <p:nvSpPr>
            <p:cNvPr id="12" name="Freeform 6">
              <a:extLst>
                <a:ext uri="{FF2B5EF4-FFF2-40B4-BE49-F238E27FC236}">
                  <a16:creationId xmlns:a16="http://schemas.microsoft.com/office/drawing/2014/main" id="{FCAFF9F9-F806-47EC-BCAC-9921E719F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p:spPr>
        </p:sp>
        <p:sp>
          <p:nvSpPr>
            <p:cNvPr id="13" name="Freeform 7">
              <a:extLst>
                <a:ext uri="{FF2B5EF4-FFF2-40B4-BE49-F238E27FC236}">
                  <a16:creationId xmlns:a16="http://schemas.microsoft.com/office/drawing/2014/main" id="{09D92491-36BD-4861-BA54-DD88E6089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18000"/>
                </a:schemeClr>
              </a:solidFill>
              <a:prstDash val="dash"/>
              <a:miter lim="800000"/>
              <a:headEnd/>
              <a:tailEnd/>
            </a:ln>
          </p:spPr>
        </p:sp>
        <p:sp>
          <p:nvSpPr>
            <p:cNvPr id="14" name="Freeform 8">
              <a:extLst>
                <a:ext uri="{FF2B5EF4-FFF2-40B4-BE49-F238E27FC236}">
                  <a16:creationId xmlns:a16="http://schemas.microsoft.com/office/drawing/2014/main" id="{23740E15-AB86-4E5C-A137-07E0DDC03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15000"/>
                </a:schemeClr>
              </a:solidFill>
              <a:prstDash val="solid"/>
              <a:miter lim="800000"/>
              <a:headEnd/>
              <a:tailEnd/>
            </a:ln>
          </p:spPr>
        </p:sp>
        <p:sp>
          <p:nvSpPr>
            <p:cNvPr id="15" name="Freeform 9">
              <a:extLst>
                <a:ext uri="{FF2B5EF4-FFF2-40B4-BE49-F238E27FC236}">
                  <a16:creationId xmlns:a16="http://schemas.microsoft.com/office/drawing/2014/main" id="{BE097852-1F54-4EF0-A1BE-561272FCD6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15000"/>
                </a:schemeClr>
              </a:solidFill>
              <a:prstDash val="solid"/>
              <a:miter lim="800000"/>
              <a:headEnd/>
              <a:tailEnd/>
            </a:ln>
          </p:spPr>
        </p:sp>
        <p:sp>
          <p:nvSpPr>
            <p:cNvPr id="16" name="Freeform 10">
              <a:extLst>
                <a:ext uri="{FF2B5EF4-FFF2-40B4-BE49-F238E27FC236}">
                  <a16:creationId xmlns:a16="http://schemas.microsoft.com/office/drawing/2014/main" id="{5C2DF1F9-21CC-430E-84C8-356C73C6F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14000"/>
                </a:schemeClr>
              </a:solidFill>
              <a:prstDash val="solid"/>
              <a:miter lim="800000"/>
              <a:headEnd/>
              <a:tailEnd/>
            </a:ln>
          </p:spPr>
        </p:sp>
        <p:sp>
          <p:nvSpPr>
            <p:cNvPr id="17" name="Freeform 11">
              <a:extLst>
                <a:ext uri="{FF2B5EF4-FFF2-40B4-BE49-F238E27FC236}">
                  <a16:creationId xmlns:a16="http://schemas.microsoft.com/office/drawing/2014/main" id="{7F11B45B-3EDE-4B6A-903B-0AE6E9DD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13000"/>
                </a:schemeClr>
              </a:solidFill>
              <a:prstDash val="solid"/>
              <a:miter lim="800000"/>
              <a:headEnd/>
              <a:tailEnd/>
            </a:ln>
          </p:spPr>
        </p:sp>
        <p:sp>
          <p:nvSpPr>
            <p:cNvPr id="18" name="Freeform 12">
              <a:extLst>
                <a:ext uri="{FF2B5EF4-FFF2-40B4-BE49-F238E27FC236}">
                  <a16:creationId xmlns:a16="http://schemas.microsoft.com/office/drawing/2014/main" id="{F77FDDC5-477E-420D-B98F-42ABA24772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13000"/>
                </a:schemeClr>
              </a:solidFill>
              <a:prstDash val="solid"/>
              <a:miter lim="800000"/>
              <a:headEnd/>
              <a:tailEnd/>
            </a:ln>
          </p:spPr>
        </p:sp>
        <p:sp>
          <p:nvSpPr>
            <p:cNvPr id="19" name="Freeform 13">
              <a:extLst>
                <a:ext uri="{FF2B5EF4-FFF2-40B4-BE49-F238E27FC236}">
                  <a16:creationId xmlns:a16="http://schemas.microsoft.com/office/drawing/2014/main" id="{A92C0474-B573-45C5-84C5-194CE1715F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12000"/>
                </a:schemeClr>
              </a:solidFill>
              <a:prstDash val="dash"/>
              <a:miter lim="800000"/>
              <a:headEnd/>
              <a:tailEnd/>
            </a:ln>
          </p:spPr>
        </p:sp>
        <p:sp>
          <p:nvSpPr>
            <p:cNvPr id="20" name="Freeform 14">
              <a:extLst>
                <a:ext uri="{FF2B5EF4-FFF2-40B4-BE49-F238E27FC236}">
                  <a16:creationId xmlns:a16="http://schemas.microsoft.com/office/drawing/2014/main" id="{2FBC62F8-64D0-4025-99AE-A04E291D9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12000"/>
                </a:schemeClr>
              </a:solidFill>
              <a:prstDash val="dash"/>
              <a:miter lim="800000"/>
              <a:headEnd/>
              <a:tailEnd/>
            </a:ln>
          </p:spPr>
        </p:sp>
        <p:sp>
          <p:nvSpPr>
            <p:cNvPr id="21" name="Freeform 15">
              <a:extLst>
                <a:ext uri="{FF2B5EF4-FFF2-40B4-BE49-F238E27FC236}">
                  <a16:creationId xmlns:a16="http://schemas.microsoft.com/office/drawing/2014/main" id="{7632F945-80B5-4575-A538-29495BF8F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12000"/>
                </a:schemeClr>
              </a:solidFill>
              <a:prstDash val="dashDot"/>
              <a:miter lim="800000"/>
              <a:headEnd/>
              <a:tailEnd/>
            </a:ln>
          </p:spPr>
        </p:sp>
        <p:sp>
          <p:nvSpPr>
            <p:cNvPr id="22" name="Freeform 16">
              <a:extLst>
                <a:ext uri="{FF2B5EF4-FFF2-40B4-BE49-F238E27FC236}">
                  <a16:creationId xmlns:a16="http://schemas.microsoft.com/office/drawing/2014/main" id="{5562CC17-43D4-4E57-AE08-83952EE59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12000"/>
                </a:schemeClr>
              </a:solidFill>
              <a:prstDash val="dashDot"/>
              <a:miter lim="800000"/>
              <a:headEnd/>
              <a:tailEnd/>
            </a:ln>
          </p:spPr>
        </p:sp>
        <p:sp>
          <p:nvSpPr>
            <p:cNvPr id="23" name="Freeform 17">
              <a:extLst>
                <a:ext uri="{FF2B5EF4-FFF2-40B4-BE49-F238E27FC236}">
                  <a16:creationId xmlns:a16="http://schemas.microsoft.com/office/drawing/2014/main" id="{E1D78CFE-04CA-4101-AFCF-196940B2D1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12000"/>
                </a:schemeClr>
              </a:solidFill>
              <a:prstDash val="solid"/>
              <a:miter lim="800000"/>
              <a:headEnd/>
              <a:tailEnd/>
            </a:ln>
          </p:spPr>
        </p:sp>
        <p:sp>
          <p:nvSpPr>
            <p:cNvPr id="24" name="Freeform 18">
              <a:extLst>
                <a:ext uri="{FF2B5EF4-FFF2-40B4-BE49-F238E27FC236}">
                  <a16:creationId xmlns:a16="http://schemas.microsoft.com/office/drawing/2014/main" id="{41F2A149-A64E-4690-B049-18C156A8E2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12000"/>
                </a:schemeClr>
              </a:solidFill>
              <a:prstDash val="solid"/>
              <a:miter lim="800000"/>
              <a:headEnd/>
              <a:tailEnd/>
            </a:ln>
          </p:spPr>
        </p:sp>
        <p:sp>
          <p:nvSpPr>
            <p:cNvPr id="25" name="Freeform 19">
              <a:extLst>
                <a:ext uri="{FF2B5EF4-FFF2-40B4-BE49-F238E27FC236}">
                  <a16:creationId xmlns:a16="http://schemas.microsoft.com/office/drawing/2014/main" id="{D9313C72-D62D-4416-A6AE-7EB7D6B54A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11000"/>
                </a:schemeClr>
              </a:solidFill>
              <a:prstDash val="solid"/>
              <a:miter lim="800000"/>
              <a:headEnd/>
              <a:tailEnd/>
            </a:ln>
          </p:spPr>
        </p:sp>
        <p:sp>
          <p:nvSpPr>
            <p:cNvPr id="26" name="Freeform 20">
              <a:extLst>
                <a:ext uri="{FF2B5EF4-FFF2-40B4-BE49-F238E27FC236}">
                  <a16:creationId xmlns:a16="http://schemas.microsoft.com/office/drawing/2014/main" id="{77B03BEA-76E5-4ECB-B9BB-D89D27509E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11000"/>
                </a:schemeClr>
              </a:solidFill>
              <a:prstDash val="solid"/>
              <a:miter lim="800000"/>
              <a:headEnd/>
              <a:tailEnd/>
            </a:ln>
          </p:spPr>
        </p:sp>
        <p:sp>
          <p:nvSpPr>
            <p:cNvPr id="27" name="Freeform 21">
              <a:extLst>
                <a:ext uri="{FF2B5EF4-FFF2-40B4-BE49-F238E27FC236}">
                  <a16:creationId xmlns:a16="http://schemas.microsoft.com/office/drawing/2014/main" id="{6AF6BECE-416D-4C3A-AD6F-68B08F3CA7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10000"/>
                </a:schemeClr>
              </a:solidFill>
              <a:prstDash val="solid"/>
              <a:miter lim="800000"/>
              <a:headEnd/>
              <a:tailEnd/>
            </a:ln>
          </p:spPr>
        </p:sp>
        <p:sp>
          <p:nvSpPr>
            <p:cNvPr id="28" name="Freeform 22">
              <a:extLst>
                <a:ext uri="{FF2B5EF4-FFF2-40B4-BE49-F238E27FC236}">
                  <a16:creationId xmlns:a16="http://schemas.microsoft.com/office/drawing/2014/main" id="{B9197E2A-A098-480D-A2A6-3F3B889EDA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10000"/>
                </a:schemeClr>
              </a:solidFill>
              <a:prstDash val="dash"/>
              <a:miter lim="800000"/>
              <a:headEnd/>
              <a:tailEnd/>
            </a:ln>
          </p:spPr>
        </p:sp>
        <p:sp>
          <p:nvSpPr>
            <p:cNvPr id="29" name="Freeform 23">
              <a:extLst>
                <a:ext uri="{FF2B5EF4-FFF2-40B4-BE49-F238E27FC236}">
                  <a16:creationId xmlns:a16="http://schemas.microsoft.com/office/drawing/2014/main" id="{5A493EDB-6C9E-483F-86A6-0F473E590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10000"/>
                </a:schemeClr>
              </a:solidFill>
              <a:prstDash val="solid"/>
              <a:miter lim="800000"/>
              <a:headEnd/>
              <a:tailEnd/>
            </a:ln>
          </p:spPr>
        </p:sp>
      </p:grpSp>
      <p:sp>
        <p:nvSpPr>
          <p:cNvPr id="2" name="Título 1">
            <a:extLst>
              <a:ext uri="{FF2B5EF4-FFF2-40B4-BE49-F238E27FC236}">
                <a16:creationId xmlns:a16="http://schemas.microsoft.com/office/drawing/2014/main" id="{663A7D59-159A-4240-A526-DB0EE9E099F2}"/>
              </a:ext>
            </a:extLst>
          </p:cNvPr>
          <p:cNvSpPr>
            <a:spLocks noGrp="1"/>
          </p:cNvSpPr>
          <p:nvPr>
            <p:ph type="ctrTitle"/>
          </p:nvPr>
        </p:nvSpPr>
        <p:spPr>
          <a:xfrm>
            <a:off x="2004715" y="1263404"/>
            <a:ext cx="9500423" cy="3115075"/>
          </a:xfrm>
        </p:spPr>
        <p:txBody>
          <a:bodyPr>
            <a:normAutofit/>
          </a:bodyPr>
          <a:lstStyle/>
          <a:p>
            <a:pPr algn="l"/>
            <a:r>
              <a:rPr lang="es-MX" sz="7200" dirty="0">
                <a:solidFill>
                  <a:schemeClr val="tx1"/>
                </a:solidFill>
              </a:rPr>
              <a:t>PROYECTO MODULO 2</a:t>
            </a:r>
          </a:p>
        </p:txBody>
      </p:sp>
      <p:sp>
        <p:nvSpPr>
          <p:cNvPr id="3" name="Subtítulo 2">
            <a:extLst>
              <a:ext uri="{FF2B5EF4-FFF2-40B4-BE49-F238E27FC236}">
                <a16:creationId xmlns:a16="http://schemas.microsoft.com/office/drawing/2014/main" id="{05AF9940-E138-41A5-8F81-B8ACF44EBF2A}"/>
              </a:ext>
            </a:extLst>
          </p:cNvPr>
          <p:cNvSpPr>
            <a:spLocks noGrp="1"/>
          </p:cNvSpPr>
          <p:nvPr>
            <p:ph type="subTitle" idx="1"/>
          </p:nvPr>
        </p:nvSpPr>
        <p:spPr>
          <a:xfrm>
            <a:off x="2004716" y="4560432"/>
            <a:ext cx="8239253" cy="1228171"/>
          </a:xfrm>
        </p:spPr>
        <p:txBody>
          <a:bodyPr>
            <a:normAutofit/>
          </a:bodyPr>
          <a:lstStyle/>
          <a:p>
            <a:pPr algn="l"/>
            <a:r>
              <a:rPr lang="es-MX" sz="2400">
                <a:solidFill>
                  <a:schemeClr val="tx1"/>
                </a:solidFill>
              </a:rPr>
              <a:t>ERICK MENDOZA</a:t>
            </a:r>
          </a:p>
          <a:p>
            <a:pPr algn="l"/>
            <a:r>
              <a:rPr lang="es-MX" sz="2400">
                <a:solidFill>
                  <a:schemeClr val="tx1"/>
                </a:solidFill>
              </a:rPr>
              <a:t>JAVIER PRECIADO</a:t>
            </a:r>
          </a:p>
        </p:txBody>
      </p:sp>
      <p:sp>
        <p:nvSpPr>
          <p:cNvPr id="31" name="Isosceles Triangle 30">
            <a:extLst>
              <a:ext uri="{FF2B5EF4-FFF2-40B4-BE49-F238E27FC236}">
                <a16:creationId xmlns:a16="http://schemas.microsoft.com/office/drawing/2014/main" id="{A4CD35EF-7348-4E64-8700-827E64EA4E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435823" y="3320139"/>
            <a:ext cx="300774" cy="259288"/>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solidFill>
                <a:schemeClr val="tx1"/>
              </a:solidFill>
            </a:endParaRPr>
          </a:p>
        </p:txBody>
      </p:sp>
    </p:spTree>
    <p:extLst>
      <p:ext uri="{BB962C8B-B14F-4D97-AF65-F5344CB8AC3E}">
        <p14:creationId xmlns:p14="http://schemas.microsoft.com/office/powerpoint/2010/main" val="327214957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521538-C44E-46E8-B61A-A88C32142597}"/>
              </a:ext>
            </a:extLst>
          </p:cNvPr>
          <p:cNvSpPr>
            <a:spLocks noGrp="1"/>
          </p:cNvSpPr>
          <p:nvPr>
            <p:ph type="title"/>
          </p:nvPr>
        </p:nvSpPr>
        <p:spPr>
          <a:xfrm>
            <a:off x="3175539" y="1207364"/>
            <a:ext cx="5490224" cy="594792"/>
          </a:xfrm>
        </p:spPr>
        <p:txBody>
          <a:bodyPr>
            <a:normAutofit fontScale="90000"/>
          </a:bodyPr>
          <a:lstStyle/>
          <a:p>
            <a:r>
              <a:rPr lang="es-MX" dirty="0"/>
              <a:t>Conclusiones</a:t>
            </a:r>
          </a:p>
        </p:txBody>
      </p:sp>
      <p:sp>
        <p:nvSpPr>
          <p:cNvPr id="3" name="Marcador de texto 2">
            <a:extLst>
              <a:ext uri="{FF2B5EF4-FFF2-40B4-BE49-F238E27FC236}">
                <a16:creationId xmlns:a16="http://schemas.microsoft.com/office/drawing/2014/main" id="{4DB08829-0FD7-400B-A4DA-6E151F359EEA}"/>
              </a:ext>
            </a:extLst>
          </p:cNvPr>
          <p:cNvSpPr>
            <a:spLocks noGrp="1"/>
          </p:cNvSpPr>
          <p:nvPr>
            <p:ph type="body" idx="1"/>
          </p:nvPr>
        </p:nvSpPr>
        <p:spPr>
          <a:xfrm>
            <a:off x="3344215" y="1988598"/>
            <a:ext cx="5490223" cy="3242023"/>
          </a:xfrm>
        </p:spPr>
        <p:txBody>
          <a:bodyPr>
            <a:normAutofit fontScale="92500" lnSpcReduction="20000"/>
          </a:bodyPr>
          <a:lstStyle/>
          <a:p>
            <a:r>
              <a:rPr lang="es-MX" dirty="0"/>
              <a:t>Nos dimos cuenta que entre más simulaciones hagamos al algoritmo, las probabilidades de ganar van disminuyendo.</a:t>
            </a:r>
          </a:p>
          <a:p>
            <a:r>
              <a:rPr lang="es-MX" dirty="0"/>
              <a:t>El número de apuestas, capital inicial y el monto apostado no influye en la probabilidad de que ganes o pierdas.</a:t>
            </a:r>
          </a:p>
          <a:p>
            <a:r>
              <a:rPr lang="es-MX" dirty="0"/>
              <a:t>Es mínima la volatibilidad entre las apuestas, siempre va a tender a que el usuario pierda.</a:t>
            </a:r>
          </a:p>
          <a:p>
            <a:r>
              <a:rPr lang="es-MX" dirty="0"/>
              <a:t>Mediante la Simulación Montecarlo nos pudimos dar cuenta del funcionamiento de este tipo de máquinas.</a:t>
            </a:r>
          </a:p>
        </p:txBody>
      </p:sp>
    </p:spTree>
    <p:extLst>
      <p:ext uri="{BB962C8B-B14F-4D97-AF65-F5344CB8AC3E}">
        <p14:creationId xmlns:p14="http://schemas.microsoft.com/office/powerpoint/2010/main" val="7114720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01A6D4-0208-8B49-B78C-5903BCB79F43}"/>
              </a:ext>
            </a:extLst>
          </p:cNvPr>
          <p:cNvSpPr txBox="1"/>
          <p:nvPr/>
        </p:nvSpPr>
        <p:spPr>
          <a:xfrm>
            <a:off x="817418" y="2189018"/>
            <a:ext cx="184731" cy="369332"/>
          </a:xfrm>
          <a:prstGeom prst="rect">
            <a:avLst/>
          </a:prstGeom>
          <a:noFill/>
        </p:spPr>
        <p:txBody>
          <a:bodyPr wrap="none" rtlCol="0">
            <a:spAutoFit/>
          </a:bodyPr>
          <a:lstStyle/>
          <a:p>
            <a:endParaRPr lang="en-US"/>
          </a:p>
        </p:txBody>
      </p:sp>
      <p:sp>
        <p:nvSpPr>
          <p:cNvPr id="6" name="Marcador de contenido 2">
            <a:extLst>
              <a:ext uri="{FF2B5EF4-FFF2-40B4-BE49-F238E27FC236}">
                <a16:creationId xmlns:a16="http://schemas.microsoft.com/office/drawing/2014/main" id="{44B8AB5D-F7C6-5643-ACE1-30EC38636F69}"/>
              </a:ext>
            </a:extLst>
          </p:cNvPr>
          <p:cNvSpPr>
            <a:spLocks noGrp="1"/>
          </p:cNvSpPr>
          <p:nvPr>
            <p:ph idx="1"/>
          </p:nvPr>
        </p:nvSpPr>
        <p:spPr/>
        <p:txBody>
          <a:bodyPr>
            <a:normAutofit/>
          </a:bodyPr>
          <a:lstStyle/>
          <a:p>
            <a:pPr algn="just">
              <a:lnSpc>
                <a:spcPct val="170000"/>
              </a:lnSpc>
            </a:pPr>
            <a:r>
              <a:rPr lang="es-MX" sz="2000" dirty="0">
                <a:latin typeface="Arial" panose="020B0604020202020204" pitchFamily="34" charset="0"/>
                <a:cs typeface="Arial" panose="020B0604020202020204" pitchFamily="34" charset="0"/>
              </a:rPr>
              <a:t>En este proyecto se va a desarrollar un algoritmo con la función  de Simulación Montecarlo para una máquina Tragamonedas, funcionará simulando “n” número de apuestas con “c” capital para saber cúantas veces es que se puede llegar a ganar/perder y observar la tendencia. </a:t>
            </a:r>
          </a:p>
          <a:p>
            <a:endParaRPr lang="es-MX" sz="1600" dirty="0"/>
          </a:p>
        </p:txBody>
      </p:sp>
      <p:sp>
        <p:nvSpPr>
          <p:cNvPr id="7" name="Título 1">
            <a:extLst>
              <a:ext uri="{FF2B5EF4-FFF2-40B4-BE49-F238E27FC236}">
                <a16:creationId xmlns:a16="http://schemas.microsoft.com/office/drawing/2014/main" id="{01856A41-65B9-C04D-9B09-2B23AB9D8E24}"/>
              </a:ext>
            </a:extLst>
          </p:cNvPr>
          <p:cNvSpPr txBox="1">
            <a:spLocks/>
          </p:cNvSpPr>
          <p:nvPr/>
        </p:nvSpPr>
        <p:spPr>
          <a:xfrm>
            <a:off x="1182638" y="401107"/>
            <a:ext cx="9603275" cy="10492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dirty="0"/>
              <a:t>Descripción:</a:t>
            </a:r>
          </a:p>
        </p:txBody>
      </p:sp>
      <p:pic>
        <p:nvPicPr>
          <p:cNvPr id="2" name="Picture 1">
            <a:extLst>
              <a:ext uri="{FF2B5EF4-FFF2-40B4-BE49-F238E27FC236}">
                <a16:creationId xmlns:a16="http://schemas.microsoft.com/office/drawing/2014/main" id="{D57375C1-E359-3342-A16C-E6A3528A7BA4}"/>
              </a:ext>
            </a:extLst>
          </p:cNvPr>
          <p:cNvPicPr>
            <a:picLocks noChangeAspect="1"/>
          </p:cNvPicPr>
          <p:nvPr/>
        </p:nvPicPr>
        <p:blipFill>
          <a:blip r:embed="rId2"/>
          <a:stretch>
            <a:fillRect/>
          </a:stretch>
        </p:blipFill>
        <p:spPr>
          <a:xfrm>
            <a:off x="1002149" y="1701800"/>
            <a:ext cx="3175000" cy="3175000"/>
          </a:xfrm>
          <a:prstGeom prst="rect">
            <a:avLst/>
          </a:prstGeom>
        </p:spPr>
      </p:pic>
    </p:spTree>
    <p:extLst>
      <p:ext uri="{BB962C8B-B14F-4D97-AF65-F5344CB8AC3E}">
        <p14:creationId xmlns:p14="http://schemas.microsoft.com/office/powerpoint/2010/main" val="4378772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6D6177-04DB-E045-B03D-4E1B7C934130}"/>
              </a:ext>
            </a:extLst>
          </p:cNvPr>
          <p:cNvSpPr>
            <a:spLocks noGrp="1"/>
          </p:cNvSpPr>
          <p:nvPr>
            <p:ph idx="1"/>
          </p:nvPr>
        </p:nvSpPr>
        <p:spPr>
          <a:xfrm>
            <a:off x="5318235" y="861848"/>
            <a:ext cx="5402317" cy="4669249"/>
          </a:xfrm>
        </p:spPr>
        <p:txBody>
          <a:bodyPr>
            <a:normAutofit fontScale="85000" lnSpcReduction="20000"/>
          </a:bodyPr>
          <a:lstStyle/>
          <a:p>
            <a:pPr marL="0" indent="0" algn="just">
              <a:buNone/>
            </a:pPr>
            <a:endParaRPr lang="es-MX" sz="2000" b="1" dirty="0"/>
          </a:p>
          <a:p>
            <a:pPr algn="just">
              <a:buFont typeface="Wingdings" panose="05000000000000000000" pitchFamily="2" charset="2"/>
              <a:buChar char="Ø"/>
            </a:pPr>
            <a:r>
              <a:rPr lang="es-MX" sz="2000" dirty="0"/>
              <a:t>Generales: </a:t>
            </a:r>
          </a:p>
          <a:p>
            <a:pPr algn="just"/>
            <a:r>
              <a:rPr lang="es-MX" sz="2000" dirty="0"/>
              <a:t>Simular ”n” número de apuestas.</a:t>
            </a:r>
          </a:p>
          <a:p>
            <a:pPr algn="just"/>
            <a:r>
              <a:rPr lang="es-MX" sz="2000" dirty="0"/>
              <a:t>Desarrollar algoritmo con Sim. Montecarlo.</a:t>
            </a:r>
          </a:p>
          <a:p>
            <a:pPr algn="just"/>
            <a:r>
              <a:rPr lang="es-MX" sz="2000" dirty="0"/>
              <a:t>Sobre los datos generados apostar dinero.</a:t>
            </a:r>
          </a:p>
          <a:p>
            <a:pPr marL="0" indent="0" algn="just">
              <a:buNone/>
            </a:pPr>
            <a:endParaRPr lang="es-MX" sz="2000" dirty="0"/>
          </a:p>
          <a:p>
            <a:pPr algn="just">
              <a:buFont typeface="Wingdings" panose="05000000000000000000" pitchFamily="2" charset="2"/>
              <a:buChar char="Ø"/>
            </a:pPr>
            <a:r>
              <a:rPr lang="es-MX" sz="2000" dirty="0"/>
              <a:t>Específicos: </a:t>
            </a:r>
          </a:p>
          <a:p>
            <a:pPr algn="just"/>
            <a:r>
              <a:rPr lang="es-MX" sz="2000" dirty="0"/>
              <a:t>Definir función de la máquina a jugar.</a:t>
            </a:r>
          </a:p>
          <a:p>
            <a:pPr algn="just"/>
            <a:r>
              <a:rPr lang="es-MX" sz="2000" dirty="0"/>
              <a:t>Crear lista con símbolos de la máquina.</a:t>
            </a:r>
          </a:p>
          <a:p>
            <a:pPr algn="just"/>
            <a:r>
              <a:rPr lang="es-MX" sz="2000" dirty="0"/>
              <a:t>Definir las posibles combinaciones ganadoras.</a:t>
            </a:r>
          </a:p>
          <a:p>
            <a:pPr algn="just"/>
            <a:r>
              <a:rPr lang="es-MX" sz="2000" dirty="0"/>
              <a:t>Contar las partidas ganadas/pérdidas.</a:t>
            </a:r>
          </a:p>
          <a:p>
            <a:pPr algn="just"/>
            <a:r>
              <a:rPr lang="es-MX" sz="2000" dirty="0"/>
              <a:t>Graficar.</a:t>
            </a:r>
          </a:p>
          <a:p>
            <a:pPr algn="just"/>
            <a:endParaRPr lang="en-US" sz="2000" dirty="0"/>
          </a:p>
        </p:txBody>
      </p:sp>
      <p:sp>
        <p:nvSpPr>
          <p:cNvPr id="6" name="Rectangle 5">
            <a:extLst>
              <a:ext uri="{FF2B5EF4-FFF2-40B4-BE49-F238E27FC236}">
                <a16:creationId xmlns:a16="http://schemas.microsoft.com/office/drawing/2014/main" id="{6AFC3DFE-52FE-4149-83F0-0B766A3E4A29}"/>
              </a:ext>
            </a:extLst>
          </p:cNvPr>
          <p:cNvSpPr/>
          <p:nvPr/>
        </p:nvSpPr>
        <p:spPr>
          <a:xfrm>
            <a:off x="1812897" y="1793906"/>
            <a:ext cx="1419171" cy="369332"/>
          </a:xfrm>
          <a:prstGeom prst="rect">
            <a:avLst/>
          </a:prstGeom>
        </p:spPr>
        <p:txBody>
          <a:bodyPr wrap="none">
            <a:spAutoFit/>
          </a:bodyPr>
          <a:lstStyle/>
          <a:p>
            <a:pPr algn="just">
              <a:buFont typeface="Courier New" panose="02070309020205020404" pitchFamily="49" charset="0"/>
              <a:buChar char="o"/>
            </a:pPr>
            <a:r>
              <a:rPr lang="es-MX" b="1" dirty="0"/>
              <a:t>Objetivos</a:t>
            </a:r>
          </a:p>
        </p:txBody>
      </p:sp>
      <p:pic>
        <p:nvPicPr>
          <p:cNvPr id="2" name="Picture 1">
            <a:extLst>
              <a:ext uri="{FF2B5EF4-FFF2-40B4-BE49-F238E27FC236}">
                <a16:creationId xmlns:a16="http://schemas.microsoft.com/office/drawing/2014/main" id="{089FFC8A-03EF-D44F-905C-70693E953B4C}"/>
              </a:ext>
            </a:extLst>
          </p:cNvPr>
          <p:cNvPicPr>
            <a:picLocks noChangeAspect="1"/>
          </p:cNvPicPr>
          <p:nvPr/>
        </p:nvPicPr>
        <p:blipFill>
          <a:blip r:embed="rId2"/>
          <a:stretch>
            <a:fillRect/>
          </a:stretch>
        </p:blipFill>
        <p:spPr>
          <a:xfrm>
            <a:off x="698500" y="2362200"/>
            <a:ext cx="4000500" cy="2444750"/>
          </a:xfrm>
          <a:prstGeom prst="rect">
            <a:avLst/>
          </a:prstGeom>
        </p:spPr>
      </p:pic>
    </p:spTree>
    <p:extLst>
      <p:ext uri="{BB962C8B-B14F-4D97-AF65-F5344CB8AC3E}">
        <p14:creationId xmlns:p14="http://schemas.microsoft.com/office/powerpoint/2010/main" val="24714114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2DB97-09D8-814E-B503-FC764C3C0F63}"/>
              </a:ext>
            </a:extLst>
          </p:cNvPr>
          <p:cNvSpPr>
            <a:spLocks noGrp="1"/>
          </p:cNvSpPr>
          <p:nvPr>
            <p:ph type="title"/>
          </p:nvPr>
        </p:nvSpPr>
        <p:spPr>
          <a:xfrm>
            <a:off x="841226" y="1250978"/>
            <a:ext cx="3363974" cy="1607060"/>
          </a:xfrm>
          <a:noFill/>
          <a:ln w="19050">
            <a:solidFill>
              <a:schemeClr val="tx1"/>
            </a:solidFill>
          </a:ln>
        </p:spPr>
        <p:txBody>
          <a:bodyPr vert="horz" wrap="square" lIns="91440" tIns="45720" rIns="91440" bIns="45720" rtlCol="0" anchor="ctr">
            <a:normAutofit/>
          </a:bodyPr>
          <a:lstStyle/>
          <a:p>
            <a:pPr algn="ctr"/>
            <a:r>
              <a:rPr lang="en-US" sz="2800" kern="1200" dirty="0" err="1">
                <a:solidFill>
                  <a:schemeClr val="bg1"/>
                </a:solidFill>
                <a:latin typeface="+mj-lt"/>
                <a:ea typeface="+mj-ea"/>
                <a:cs typeface="+mj-cs"/>
              </a:rPr>
              <a:t>Introducción</a:t>
            </a:r>
            <a:endParaRPr lang="en-US" sz="2800" kern="1200" dirty="0">
              <a:solidFill>
                <a:schemeClr val="bg1"/>
              </a:solidFill>
              <a:latin typeface="+mj-lt"/>
              <a:ea typeface="+mj-ea"/>
              <a:cs typeface="+mj-cs"/>
            </a:endParaRPr>
          </a:p>
        </p:txBody>
      </p:sp>
      <p:sp>
        <p:nvSpPr>
          <p:cNvPr id="3" name="TextBox 2">
            <a:extLst>
              <a:ext uri="{FF2B5EF4-FFF2-40B4-BE49-F238E27FC236}">
                <a16:creationId xmlns:a16="http://schemas.microsoft.com/office/drawing/2014/main" id="{15098E5F-5852-EC4C-AE28-ED3A35DD03B2}"/>
              </a:ext>
            </a:extLst>
          </p:cNvPr>
          <p:cNvSpPr txBox="1"/>
          <p:nvPr/>
        </p:nvSpPr>
        <p:spPr>
          <a:xfrm>
            <a:off x="917826" y="2858038"/>
            <a:ext cx="3541560" cy="3140302"/>
          </a:xfrm>
          <a:prstGeom prst="rect">
            <a:avLst/>
          </a:prstGeom>
        </p:spPr>
        <p:txBody>
          <a:bodyPr vert="horz" lIns="91440" tIns="45720" rIns="91440" bIns="45720" rtlCol="0">
            <a:normAutofit/>
          </a:bodyPr>
          <a:lstStyle/>
          <a:p>
            <a:pPr indent="-228600" algn="just">
              <a:lnSpc>
                <a:spcPct val="90000"/>
              </a:lnSpc>
              <a:spcAft>
                <a:spcPts val="600"/>
              </a:spcAft>
              <a:buFont typeface="Arial" panose="020B0604020202020204" pitchFamily="34" charset="0"/>
              <a:buChar char="•"/>
            </a:pPr>
            <a:r>
              <a:rPr lang="en-US" sz="2000" dirty="0" err="1">
                <a:solidFill>
                  <a:schemeClr val="bg1"/>
                </a:solidFill>
              </a:rPr>
              <a:t>Definir</a:t>
            </a:r>
            <a:r>
              <a:rPr lang="en-US" sz="2000" dirty="0">
                <a:solidFill>
                  <a:schemeClr val="bg1"/>
                </a:solidFill>
              </a:rPr>
              <a:t> </a:t>
            </a:r>
            <a:r>
              <a:rPr lang="en-US" sz="2000" dirty="0" err="1">
                <a:solidFill>
                  <a:schemeClr val="bg1"/>
                </a:solidFill>
              </a:rPr>
              <a:t>los</a:t>
            </a:r>
            <a:r>
              <a:rPr lang="en-US" sz="2000" dirty="0">
                <a:solidFill>
                  <a:schemeClr val="bg1"/>
                </a:solidFill>
              </a:rPr>
              <a:t> </a:t>
            </a:r>
            <a:r>
              <a:rPr lang="en-US" sz="2000" dirty="0" err="1">
                <a:solidFill>
                  <a:schemeClr val="bg1"/>
                </a:solidFill>
              </a:rPr>
              <a:t>símbolos</a:t>
            </a:r>
            <a:r>
              <a:rPr lang="en-US" sz="2000" dirty="0">
                <a:solidFill>
                  <a:schemeClr val="bg1"/>
                </a:solidFill>
              </a:rPr>
              <a:t> a </a:t>
            </a:r>
            <a:r>
              <a:rPr lang="en-US" sz="2000" dirty="0" err="1">
                <a:solidFill>
                  <a:schemeClr val="bg1"/>
                </a:solidFill>
              </a:rPr>
              <a:t>jugar</a:t>
            </a:r>
            <a:r>
              <a:rPr lang="en-US" sz="2000" dirty="0">
                <a:solidFill>
                  <a:schemeClr val="bg1"/>
                </a:solidFill>
              </a:rPr>
              <a:t>, y </a:t>
            </a:r>
            <a:r>
              <a:rPr lang="en-US" sz="2000" dirty="0" err="1">
                <a:solidFill>
                  <a:schemeClr val="bg1"/>
                </a:solidFill>
              </a:rPr>
              <a:t>sus</a:t>
            </a:r>
            <a:r>
              <a:rPr lang="en-US" sz="2000" dirty="0">
                <a:solidFill>
                  <a:schemeClr val="bg1"/>
                </a:solidFill>
              </a:rPr>
              <a:t> </a:t>
            </a:r>
            <a:r>
              <a:rPr lang="en-US" sz="2000" dirty="0" err="1">
                <a:solidFill>
                  <a:schemeClr val="bg1"/>
                </a:solidFill>
              </a:rPr>
              <a:t>posibles</a:t>
            </a:r>
            <a:r>
              <a:rPr lang="en-US" sz="2000" dirty="0">
                <a:solidFill>
                  <a:schemeClr val="bg1"/>
                </a:solidFill>
              </a:rPr>
              <a:t> </a:t>
            </a:r>
            <a:r>
              <a:rPr lang="en-US" sz="2000" dirty="0" err="1">
                <a:solidFill>
                  <a:schemeClr val="bg1"/>
                </a:solidFill>
              </a:rPr>
              <a:t>combinaciones</a:t>
            </a:r>
            <a:r>
              <a:rPr lang="en-US" sz="2000" dirty="0">
                <a:solidFill>
                  <a:schemeClr val="bg1"/>
                </a:solidFill>
              </a:rPr>
              <a:t> </a:t>
            </a:r>
            <a:r>
              <a:rPr lang="en-US" sz="2000" dirty="0" err="1">
                <a:solidFill>
                  <a:schemeClr val="bg1"/>
                </a:solidFill>
              </a:rPr>
              <a:t>ganadoras</a:t>
            </a:r>
            <a:endParaRPr lang="en-US" sz="2000" dirty="0">
              <a:solidFill>
                <a:schemeClr val="bg1"/>
              </a:solidFill>
            </a:endParaRPr>
          </a:p>
        </p:txBody>
      </p:sp>
      <p:grpSp>
        <p:nvGrpSpPr>
          <p:cNvPr id="6" name="Group 5">
            <a:extLst>
              <a:ext uri="{FF2B5EF4-FFF2-40B4-BE49-F238E27FC236}">
                <a16:creationId xmlns:a16="http://schemas.microsoft.com/office/drawing/2014/main" id="{D92C8BF4-B955-A444-B8AF-F04028FEBD0B}"/>
              </a:ext>
            </a:extLst>
          </p:cNvPr>
          <p:cNvGrpSpPr/>
          <p:nvPr/>
        </p:nvGrpSpPr>
        <p:grpSpPr>
          <a:xfrm>
            <a:off x="5495823" y="208201"/>
            <a:ext cx="6052709" cy="2022251"/>
            <a:chOff x="5592196" y="535637"/>
            <a:chExt cx="5314755" cy="1310501"/>
          </a:xfrm>
        </p:grpSpPr>
        <p:pic>
          <p:nvPicPr>
            <p:cNvPr id="4" name="Picture 3">
              <a:extLst>
                <a:ext uri="{FF2B5EF4-FFF2-40B4-BE49-F238E27FC236}">
                  <a16:creationId xmlns:a16="http://schemas.microsoft.com/office/drawing/2014/main" id="{8076C93C-E0FB-D24D-AF92-D08BB8D67EC5}"/>
                </a:ext>
              </a:extLst>
            </p:cNvPr>
            <p:cNvPicPr>
              <a:picLocks noChangeAspect="1"/>
            </p:cNvPicPr>
            <p:nvPr/>
          </p:nvPicPr>
          <p:blipFill rotWithShape="1">
            <a:blip r:embed="rId2"/>
            <a:srcRect l="28342" t="74164" r="3932" b="6183"/>
            <a:stretch/>
          </p:blipFill>
          <p:spPr>
            <a:xfrm>
              <a:off x="5592196" y="535637"/>
              <a:ext cx="3664191" cy="1063256"/>
            </a:xfrm>
            <a:prstGeom prst="rect">
              <a:avLst/>
            </a:prstGeom>
          </p:spPr>
        </p:pic>
        <p:pic>
          <p:nvPicPr>
            <p:cNvPr id="5" name="Picture 4">
              <a:extLst>
                <a:ext uri="{FF2B5EF4-FFF2-40B4-BE49-F238E27FC236}">
                  <a16:creationId xmlns:a16="http://schemas.microsoft.com/office/drawing/2014/main" id="{87825DE7-AA53-F74F-A2D6-3BFF39CA3E3B}"/>
                </a:ext>
              </a:extLst>
            </p:cNvPr>
            <p:cNvPicPr>
              <a:picLocks noChangeAspect="1"/>
            </p:cNvPicPr>
            <p:nvPr/>
          </p:nvPicPr>
          <p:blipFill rotWithShape="1">
            <a:blip r:embed="rId2"/>
            <a:srcRect l="73669" t="53023" r="2263" b="28559"/>
            <a:stretch/>
          </p:blipFill>
          <p:spPr>
            <a:xfrm>
              <a:off x="9256387" y="583021"/>
              <a:ext cx="1650564" cy="1263117"/>
            </a:xfrm>
            <a:prstGeom prst="rect">
              <a:avLst/>
            </a:prstGeom>
          </p:spPr>
        </p:pic>
      </p:grpSp>
      <p:pic>
        <p:nvPicPr>
          <p:cNvPr id="7" name="Picture 6">
            <a:extLst>
              <a:ext uri="{FF2B5EF4-FFF2-40B4-BE49-F238E27FC236}">
                <a16:creationId xmlns:a16="http://schemas.microsoft.com/office/drawing/2014/main" id="{99835339-07A1-9F48-B537-9F3C81ADB002}"/>
              </a:ext>
            </a:extLst>
          </p:cNvPr>
          <p:cNvPicPr>
            <a:picLocks noChangeAspect="1"/>
          </p:cNvPicPr>
          <p:nvPr/>
        </p:nvPicPr>
        <p:blipFill rotWithShape="1">
          <a:blip r:embed="rId3"/>
          <a:srcRect l="21753" t="32549" r="38369" b="32751"/>
          <a:stretch/>
        </p:blipFill>
        <p:spPr>
          <a:xfrm>
            <a:off x="4973527" y="2400553"/>
            <a:ext cx="6871142" cy="3357491"/>
          </a:xfrm>
          <a:prstGeom prst="rect">
            <a:avLst/>
          </a:prstGeom>
        </p:spPr>
      </p:pic>
    </p:spTree>
    <p:extLst>
      <p:ext uri="{BB962C8B-B14F-4D97-AF65-F5344CB8AC3E}">
        <p14:creationId xmlns:p14="http://schemas.microsoft.com/office/powerpoint/2010/main" val="348612896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523ABF9-9872-7642-BB3A-5F1F89828C2B}"/>
              </a:ext>
            </a:extLst>
          </p:cNvPr>
          <p:cNvPicPr>
            <a:picLocks noChangeAspect="1"/>
          </p:cNvPicPr>
          <p:nvPr/>
        </p:nvPicPr>
        <p:blipFill rotWithShape="1">
          <a:blip r:embed="rId2"/>
          <a:srcRect l="21753" t="32549" r="38369" b="32751"/>
          <a:stretch/>
        </p:blipFill>
        <p:spPr>
          <a:xfrm>
            <a:off x="800596" y="642331"/>
            <a:ext cx="3452427" cy="1686982"/>
          </a:xfrm>
          <a:prstGeom prst="rect">
            <a:avLst/>
          </a:prstGeom>
        </p:spPr>
      </p:pic>
      <p:pic>
        <p:nvPicPr>
          <p:cNvPr id="3" name="Picture 2">
            <a:extLst>
              <a:ext uri="{FF2B5EF4-FFF2-40B4-BE49-F238E27FC236}">
                <a16:creationId xmlns:a16="http://schemas.microsoft.com/office/drawing/2014/main" id="{1146623D-3C7F-C141-9607-26F9303DD6F7}"/>
              </a:ext>
            </a:extLst>
          </p:cNvPr>
          <p:cNvPicPr>
            <a:picLocks noChangeAspect="1"/>
          </p:cNvPicPr>
          <p:nvPr/>
        </p:nvPicPr>
        <p:blipFill rotWithShape="1">
          <a:blip r:embed="rId2"/>
          <a:srcRect l="21753" t="32549" r="38369" b="32751"/>
          <a:stretch/>
        </p:blipFill>
        <p:spPr>
          <a:xfrm>
            <a:off x="800596" y="4818886"/>
            <a:ext cx="3452428" cy="1686982"/>
          </a:xfrm>
          <a:prstGeom prst="rect">
            <a:avLst/>
          </a:prstGeom>
        </p:spPr>
      </p:pic>
      <p:pic>
        <p:nvPicPr>
          <p:cNvPr id="6" name="Picture 5">
            <a:extLst>
              <a:ext uri="{FF2B5EF4-FFF2-40B4-BE49-F238E27FC236}">
                <a16:creationId xmlns:a16="http://schemas.microsoft.com/office/drawing/2014/main" id="{28102235-B9F7-2D42-9BD9-2D461B4BBC00}"/>
              </a:ext>
            </a:extLst>
          </p:cNvPr>
          <p:cNvPicPr>
            <a:picLocks noChangeAspect="1"/>
          </p:cNvPicPr>
          <p:nvPr/>
        </p:nvPicPr>
        <p:blipFill rotWithShape="1">
          <a:blip r:embed="rId2"/>
          <a:srcRect l="21753" t="32549" r="38369" b="32751"/>
          <a:stretch/>
        </p:blipFill>
        <p:spPr>
          <a:xfrm>
            <a:off x="800596" y="2689045"/>
            <a:ext cx="3452427" cy="1686982"/>
          </a:xfrm>
          <a:prstGeom prst="rect">
            <a:avLst/>
          </a:prstGeom>
        </p:spPr>
      </p:pic>
      <p:pic>
        <p:nvPicPr>
          <p:cNvPr id="8" name="Picture 7">
            <a:extLst>
              <a:ext uri="{FF2B5EF4-FFF2-40B4-BE49-F238E27FC236}">
                <a16:creationId xmlns:a16="http://schemas.microsoft.com/office/drawing/2014/main" id="{227503FC-3A8E-F746-86C1-7F4DF453280D}"/>
              </a:ext>
            </a:extLst>
          </p:cNvPr>
          <p:cNvPicPr>
            <a:picLocks noChangeAspect="1"/>
          </p:cNvPicPr>
          <p:nvPr/>
        </p:nvPicPr>
        <p:blipFill rotWithShape="1">
          <a:blip r:embed="rId2"/>
          <a:srcRect l="21753" t="32549" r="38369" b="32751"/>
          <a:stretch/>
        </p:blipFill>
        <p:spPr>
          <a:xfrm>
            <a:off x="8364279" y="642331"/>
            <a:ext cx="3452427" cy="1686982"/>
          </a:xfrm>
          <a:prstGeom prst="rect">
            <a:avLst/>
          </a:prstGeom>
        </p:spPr>
      </p:pic>
      <p:pic>
        <p:nvPicPr>
          <p:cNvPr id="9" name="Picture 8">
            <a:extLst>
              <a:ext uri="{FF2B5EF4-FFF2-40B4-BE49-F238E27FC236}">
                <a16:creationId xmlns:a16="http://schemas.microsoft.com/office/drawing/2014/main" id="{D3515143-9C4C-C94E-8FA9-08D33AD5A808}"/>
              </a:ext>
            </a:extLst>
          </p:cNvPr>
          <p:cNvPicPr>
            <a:picLocks noChangeAspect="1"/>
          </p:cNvPicPr>
          <p:nvPr/>
        </p:nvPicPr>
        <p:blipFill rotWithShape="1">
          <a:blip r:embed="rId2"/>
          <a:srcRect l="21753" t="32549" r="38369" b="32751"/>
          <a:stretch/>
        </p:blipFill>
        <p:spPr>
          <a:xfrm>
            <a:off x="8364279" y="2747806"/>
            <a:ext cx="3452427" cy="1686982"/>
          </a:xfrm>
          <a:prstGeom prst="rect">
            <a:avLst/>
          </a:prstGeom>
        </p:spPr>
      </p:pic>
      <p:pic>
        <p:nvPicPr>
          <p:cNvPr id="10" name="Picture 9">
            <a:extLst>
              <a:ext uri="{FF2B5EF4-FFF2-40B4-BE49-F238E27FC236}">
                <a16:creationId xmlns:a16="http://schemas.microsoft.com/office/drawing/2014/main" id="{9C19299C-2A5C-954B-8A1F-EAEEC15A4F98}"/>
              </a:ext>
            </a:extLst>
          </p:cNvPr>
          <p:cNvPicPr>
            <a:picLocks noChangeAspect="1"/>
          </p:cNvPicPr>
          <p:nvPr/>
        </p:nvPicPr>
        <p:blipFill rotWithShape="1">
          <a:blip r:embed="rId2"/>
          <a:srcRect l="21753" t="32549" r="38369" b="32751"/>
          <a:stretch/>
        </p:blipFill>
        <p:spPr>
          <a:xfrm>
            <a:off x="8247515" y="4853281"/>
            <a:ext cx="3452427" cy="1686982"/>
          </a:xfrm>
          <a:prstGeom prst="rect">
            <a:avLst/>
          </a:prstGeom>
        </p:spPr>
      </p:pic>
      <p:pic>
        <p:nvPicPr>
          <p:cNvPr id="34" name="Picture 33">
            <a:extLst>
              <a:ext uri="{FF2B5EF4-FFF2-40B4-BE49-F238E27FC236}">
                <a16:creationId xmlns:a16="http://schemas.microsoft.com/office/drawing/2014/main" id="{7CE1A86B-9AC5-3047-9389-16B2FE290B6F}"/>
              </a:ext>
            </a:extLst>
          </p:cNvPr>
          <p:cNvPicPr>
            <a:picLocks noChangeAspect="1"/>
          </p:cNvPicPr>
          <p:nvPr/>
        </p:nvPicPr>
        <p:blipFill rotWithShape="1">
          <a:blip r:embed="rId2"/>
          <a:srcRect l="21753" t="32549" r="38369" b="32751"/>
          <a:stretch/>
        </p:blipFill>
        <p:spPr>
          <a:xfrm>
            <a:off x="4582437" y="3909320"/>
            <a:ext cx="3452427" cy="1686982"/>
          </a:xfrm>
          <a:prstGeom prst="rect">
            <a:avLst/>
          </a:prstGeom>
        </p:spPr>
      </p:pic>
      <p:pic>
        <p:nvPicPr>
          <p:cNvPr id="35" name="Picture 34">
            <a:extLst>
              <a:ext uri="{FF2B5EF4-FFF2-40B4-BE49-F238E27FC236}">
                <a16:creationId xmlns:a16="http://schemas.microsoft.com/office/drawing/2014/main" id="{DBDADA91-AC05-5947-96AC-F1CCF6ACA13D}"/>
              </a:ext>
            </a:extLst>
          </p:cNvPr>
          <p:cNvPicPr>
            <a:picLocks noChangeAspect="1"/>
          </p:cNvPicPr>
          <p:nvPr/>
        </p:nvPicPr>
        <p:blipFill rotWithShape="1">
          <a:blip r:embed="rId2"/>
          <a:srcRect l="21753" t="32549" r="38369" b="32751"/>
          <a:stretch/>
        </p:blipFill>
        <p:spPr>
          <a:xfrm>
            <a:off x="4582437" y="1904315"/>
            <a:ext cx="3452427" cy="1686982"/>
          </a:xfrm>
          <a:prstGeom prst="rect">
            <a:avLst/>
          </a:prstGeom>
        </p:spPr>
      </p:pic>
      <p:cxnSp>
        <p:nvCxnSpPr>
          <p:cNvPr id="12" name="Straight Connector 11">
            <a:extLst>
              <a:ext uri="{FF2B5EF4-FFF2-40B4-BE49-F238E27FC236}">
                <a16:creationId xmlns:a16="http://schemas.microsoft.com/office/drawing/2014/main" id="{039BE064-41D3-7A49-AC19-004A277B4C95}"/>
              </a:ext>
            </a:extLst>
          </p:cNvPr>
          <p:cNvCxnSpPr>
            <a:cxnSpLocks/>
          </p:cNvCxnSpPr>
          <p:nvPr/>
        </p:nvCxnSpPr>
        <p:spPr>
          <a:xfrm>
            <a:off x="1266809" y="1097190"/>
            <a:ext cx="1260000" cy="777264"/>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6" name="Straight Connector 35">
            <a:extLst>
              <a:ext uri="{FF2B5EF4-FFF2-40B4-BE49-F238E27FC236}">
                <a16:creationId xmlns:a16="http://schemas.microsoft.com/office/drawing/2014/main" id="{6AB9D7EC-0E4B-C04A-B80C-E153C7040370}"/>
              </a:ext>
            </a:extLst>
          </p:cNvPr>
          <p:cNvCxnSpPr>
            <a:cxnSpLocks/>
          </p:cNvCxnSpPr>
          <p:nvPr/>
        </p:nvCxnSpPr>
        <p:spPr>
          <a:xfrm flipH="1">
            <a:off x="2526809" y="839395"/>
            <a:ext cx="1420745" cy="1064920"/>
          </a:xfrm>
          <a:prstGeom prst="line">
            <a:avLst/>
          </a:prstGeom>
          <a:ln w="76200">
            <a:solidFill>
              <a:schemeClr val="accent5"/>
            </a:solidFill>
          </a:ln>
        </p:spPr>
        <p:style>
          <a:lnRef idx="3">
            <a:schemeClr val="accent2"/>
          </a:lnRef>
          <a:fillRef idx="0">
            <a:schemeClr val="accent2"/>
          </a:fillRef>
          <a:effectRef idx="2">
            <a:schemeClr val="accent2"/>
          </a:effectRef>
          <a:fontRef idx="minor">
            <a:schemeClr val="tx1"/>
          </a:fontRef>
        </p:style>
      </p:cxnSp>
      <p:cxnSp>
        <p:nvCxnSpPr>
          <p:cNvPr id="37" name="Straight Connector 36">
            <a:extLst>
              <a:ext uri="{FF2B5EF4-FFF2-40B4-BE49-F238E27FC236}">
                <a16:creationId xmlns:a16="http://schemas.microsoft.com/office/drawing/2014/main" id="{8CA7FAF1-6B65-4E41-862E-F734ABCD7512}"/>
              </a:ext>
            </a:extLst>
          </p:cNvPr>
          <p:cNvCxnSpPr>
            <a:cxnSpLocks/>
          </p:cNvCxnSpPr>
          <p:nvPr/>
        </p:nvCxnSpPr>
        <p:spPr>
          <a:xfrm flipH="1">
            <a:off x="1268428" y="3040368"/>
            <a:ext cx="1258381" cy="921092"/>
          </a:xfrm>
          <a:prstGeom prst="line">
            <a:avLst/>
          </a:prstGeom>
          <a:ln w="76200">
            <a:solidFill>
              <a:schemeClr val="accent5"/>
            </a:solidFill>
          </a:ln>
        </p:spPr>
        <p:style>
          <a:lnRef idx="3">
            <a:schemeClr val="accent2"/>
          </a:lnRef>
          <a:fillRef idx="0">
            <a:schemeClr val="accent2"/>
          </a:fillRef>
          <a:effectRef idx="2">
            <a:schemeClr val="accent2"/>
          </a:effectRef>
          <a:fontRef idx="minor">
            <a:schemeClr val="tx1"/>
          </a:fontRef>
        </p:style>
      </p:cxnSp>
      <p:cxnSp>
        <p:nvCxnSpPr>
          <p:cNvPr id="38" name="Straight Connector 37">
            <a:extLst>
              <a:ext uri="{FF2B5EF4-FFF2-40B4-BE49-F238E27FC236}">
                <a16:creationId xmlns:a16="http://schemas.microsoft.com/office/drawing/2014/main" id="{B2F87CB8-CE19-B04B-B612-1D68FCF0C236}"/>
              </a:ext>
            </a:extLst>
          </p:cNvPr>
          <p:cNvCxnSpPr>
            <a:cxnSpLocks/>
          </p:cNvCxnSpPr>
          <p:nvPr/>
        </p:nvCxnSpPr>
        <p:spPr>
          <a:xfrm>
            <a:off x="2526809" y="3040368"/>
            <a:ext cx="1260000" cy="777264"/>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9" name="Straight Connector 38">
            <a:extLst>
              <a:ext uri="{FF2B5EF4-FFF2-40B4-BE49-F238E27FC236}">
                <a16:creationId xmlns:a16="http://schemas.microsoft.com/office/drawing/2014/main" id="{588649EC-F447-5D4D-9D05-CC01808ACC49}"/>
              </a:ext>
            </a:extLst>
          </p:cNvPr>
          <p:cNvCxnSpPr>
            <a:cxnSpLocks/>
          </p:cNvCxnSpPr>
          <p:nvPr/>
        </p:nvCxnSpPr>
        <p:spPr>
          <a:xfrm>
            <a:off x="1266809" y="5231219"/>
            <a:ext cx="2462541" cy="0"/>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40" name="Straight Connector 39">
            <a:extLst>
              <a:ext uri="{FF2B5EF4-FFF2-40B4-BE49-F238E27FC236}">
                <a16:creationId xmlns:a16="http://schemas.microsoft.com/office/drawing/2014/main" id="{A228F5DD-E170-DF41-951E-9D6A79103631}"/>
              </a:ext>
            </a:extLst>
          </p:cNvPr>
          <p:cNvCxnSpPr>
            <a:cxnSpLocks/>
          </p:cNvCxnSpPr>
          <p:nvPr/>
        </p:nvCxnSpPr>
        <p:spPr>
          <a:xfrm>
            <a:off x="1324268" y="6021573"/>
            <a:ext cx="2462541" cy="0"/>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41" name="Straight Connector 40">
            <a:extLst>
              <a:ext uri="{FF2B5EF4-FFF2-40B4-BE49-F238E27FC236}">
                <a16:creationId xmlns:a16="http://schemas.microsoft.com/office/drawing/2014/main" id="{0D4A3C1B-2DD7-8643-93CE-DB4BB5AEE5DC}"/>
              </a:ext>
            </a:extLst>
          </p:cNvPr>
          <p:cNvCxnSpPr>
            <a:cxnSpLocks/>
          </p:cNvCxnSpPr>
          <p:nvPr/>
        </p:nvCxnSpPr>
        <p:spPr>
          <a:xfrm>
            <a:off x="4864729" y="3193312"/>
            <a:ext cx="1443921" cy="0"/>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42" name="Straight Connector 41">
            <a:extLst>
              <a:ext uri="{FF2B5EF4-FFF2-40B4-BE49-F238E27FC236}">
                <a16:creationId xmlns:a16="http://schemas.microsoft.com/office/drawing/2014/main" id="{69B67A98-D0A4-CE4A-BB70-9ACEC304CB9A}"/>
              </a:ext>
            </a:extLst>
          </p:cNvPr>
          <p:cNvCxnSpPr>
            <a:cxnSpLocks/>
          </p:cNvCxnSpPr>
          <p:nvPr/>
        </p:nvCxnSpPr>
        <p:spPr>
          <a:xfrm>
            <a:off x="6301561" y="2362555"/>
            <a:ext cx="1443921" cy="0"/>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43" name="Straight Connector 42">
            <a:extLst>
              <a:ext uri="{FF2B5EF4-FFF2-40B4-BE49-F238E27FC236}">
                <a16:creationId xmlns:a16="http://schemas.microsoft.com/office/drawing/2014/main" id="{E07BD3C5-F9BF-4840-BD2F-A9E12F25184E}"/>
              </a:ext>
            </a:extLst>
          </p:cNvPr>
          <p:cNvCxnSpPr>
            <a:cxnSpLocks/>
          </p:cNvCxnSpPr>
          <p:nvPr/>
        </p:nvCxnSpPr>
        <p:spPr>
          <a:xfrm>
            <a:off x="6301561" y="2362555"/>
            <a:ext cx="1" cy="811869"/>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44" name="Straight Connector 43">
            <a:extLst>
              <a:ext uri="{FF2B5EF4-FFF2-40B4-BE49-F238E27FC236}">
                <a16:creationId xmlns:a16="http://schemas.microsoft.com/office/drawing/2014/main" id="{BCAA7671-CD52-F341-89AE-E0D33E061F4A}"/>
              </a:ext>
            </a:extLst>
          </p:cNvPr>
          <p:cNvCxnSpPr>
            <a:cxnSpLocks/>
          </p:cNvCxnSpPr>
          <p:nvPr/>
        </p:nvCxnSpPr>
        <p:spPr>
          <a:xfrm>
            <a:off x="4864729" y="4377111"/>
            <a:ext cx="1443921" cy="0"/>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45" name="Straight Connector 44">
            <a:extLst>
              <a:ext uri="{FF2B5EF4-FFF2-40B4-BE49-F238E27FC236}">
                <a16:creationId xmlns:a16="http://schemas.microsoft.com/office/drawing/2014/main" id="{B65EE2F2-5BFD-D14F-9711-5E54ADB93562}"/>
              </a:ext>
            </a:extLst>
          </p:cNvPr>
          <p:cNvCxnSpPr>
            <a:cxnSpLocks/>
          </p:cNvCxnSpPr>
          <p:nvPr/>
        </p:nvCxnSpPr>
        <p:spPr>
          <a:xfrm>
            <a:off x="6301559" y="5188689"/>
            <a:ext cx="1443921" cy="0"/>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46" name="Straight Connector 45">
            <a:extLst>
              <a:ext uri="{FF2B5EF4-FFF2-40B4-BE49-F238E27FC236}">
                <a16:creationId xmlns:a16="http://schemas.microsoft.com/office/drawing/2014/main" id="{590F114D-DBF9-8642-9DF0-AB0599D05F6B}"/>
              </a:ext>
            </a:extLst>
          </p:cNvPr>
          <p:cNvCxnSpPr>
            <a:cxnSpLocks/>
          </p:cNvCxnSpPr>
          <p:nvPr/>
        </p:nvCxnSpPr>
        <p:spPr>
          <a:xfrm>
            <a:off x="6301559" y="4390995"/>
            <a:ext cx="1" cy="811869"/>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47" name="Straight Connector 46">
            <a:extLst>
              <a:ext uri="{FF2B5EF4-FFF2-40B4-BE49-F238E27FC236}">
                <a16:creationId xmlns:a16="http://schemas.microsoft.com/office/drawing/2014/main" id="{576080BE-A523-BD47-B33D-A035390FED5F}"/>
              </a:ext>
            </a:extLst>
          </p:cNvPr>
          <p:cNvCxnSpPr>
            <a:cxnSpLocks/>
          </p:cNvCxnSpPr>
          <p:nvPr/>
        </p:nvCxnSpPr>
        <p:spPr>
          <a:xfrm flipH="1">
            <a:off x="9005776" y="1079888"/>
            <a:ext cx="967952" cy="829171"/>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49" name="Straight Connector 48">
            <a:extLst>
              <a:ext uri="{FF2B5EF4-FFF2-40B4-BE49-F238E27FC236}">
                <a16:creationId xmlns:a16="http://schemas.microsoft.com/office/drawing/2014/main" id="{79CE8B78-5EB7-504D-B92A-8C0DC62BFAEF}"/>
              </a:ext>
            </a:extLst>
          </p:cNvPr>
          <p:cNvCxnSpPr>
            <a:cxnSpLocks/>
          </p:cNvCxnSpPr>
          <p:nvPr/>
        </p:nvCxnSpPr>
        <p:spPr>
          <a:xfrm>
            <a:off x="9961225" y="1088538"/>
            <a:ext cx="1" cy="811869"/>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50" name="Straight Connector 49">
            <a:extLst>
              <a:ext uri="{FF2B5EF4-FFF2-40B4-BE49-F238E27FC236}">
                <a16:creationId xmlns:a16="http://schemas.microsoft.com/office/drawing/2014/main" id="{FE6A682C-4FA7-5549-B9B7-9F7C0BF20CA5}"/>
              </a:ext>
            </a:extLst>
          </p:cNvPr>
          <p:cNvCxnSpPr>
            <a:cxnSpLocks/>
          </p:cNvCxnSpPr>
          <p:nvPr/>
        </p:nvCxnSpPr>
        <p:spPr>
          <a:xfrm flipH="1">
            <a:off x="9994995" y="1079888"/>
            <a:ext cx="967952" cy="829171"/>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51" name="Straight Connector 50">
            <a:extLst>
              <a:ext uri="{FF2B5EF4-FFF2-40B4-BE49-F238E27FC236}">
                <a16:creationId xmlns:a16="http://schemas.microsoft.com/office/drawing/2014/main" id="{C031AD44-4D98-584D-A421-212F8E916D0A}"/>
              </a:ext>
            </a:extLst>
          </p:cNvPr>
          <p:cNvCxnSpPr>
            <a:cxnSpLocks/>
          </p:cNvCxnSpPr>
          <p:nvPr/>
        </p:nvCxnSpPr>
        <p:spPr>
          <a:xfrm flipH="1">
            <a:off x="8912145" y="3210614"/>
            <a:ext cx="1006006" cy="811869"/>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52" name="Straight Connector 51">
            <a:extLst>
              <a:ext uri="{FF2B5EF4-FFF2-40B4-BE49-F238E27FC236}">
                <a16:creationId xmlns:a16="http://schemas.microsoft.com/office/drawing/2014/main" id="{E2C47D9A-6D82-894A-9DBF-C994AA42B0F1}"/>
              </a:ext>
            </a:extLst>
          </p:cNvPr>
          <p:cNvCxnSpPr>
            <a:cxnSpLocks/>
          </p:cNvCxnSpPr>
          <p:nvPr/>
        </p:nvCxnSpPr>
        <p:spPr>
          <a:xfrm>
            <a:off x="8950199" y="3210614"/>
            <a:ext cx="1" cy="811869"/>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53" name="Straight Connector 52">
            <a:extLst>
              <a:ext uri="{FF2B5EF4-FFF2-40B4-BE49-F238E27FC236}">
                <a16:creationId xmlns:a16="http://schemas.microsoft.com/office/drawing/2014/main" id="{5CF273FA-851C-5F48-99E0-9D28E5282A4C}"/>
              </a:ext>
            </a:extLst>
          </p:cNvPr>
          <p:cNvCxnSpPr>
            <a:cxnSpLocks/>
          </p:cNvCxnSpPr>
          <p:nvPr/>
        </p:nvCxnSpPr>
        <p:spPr>
          <a:xfrm>
            <a:off x="11317169" y="3174424"/>
            <a:ext cx="1" cy="811869"/>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54" name="Straight Connector 53">
            <a:extLst>
              <a:ext uri="{FF2B5EF4-FFF2-40B4-BE49-F238E27FC236}">
                <a16:creationId xmlns:a16="http://schemas.microsoft.com/office/drawing/2014/main" id="{EC10E8DD-C607-F541-B6E7-5C4A74AB2361}"/>
              </a:ext>
            </a:extLst>
          </p:cNvPr>
          <p:cNvCxnSpPr>
            <a:cxnSpLocks/>
          </p:cNvCxnSpPr>
          <p:nvPr/>
        </p:nvCxnSpPr>
        <p:spPr>
          <a:xfrm flipH="1" flipV="1">
            <a:off x="9918151" y="3210614"/>
            <a:ext cx="1399019" cy="775680"/>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58" name="Straight Connector 57">
            <a:extLst>
              <a:ext uri="{FF2B5EF4-FFF2-40B4-BE49-F238E27FC236}">
                <a16:creationId xmlns:a16="http://schemas.microsoft.com/office/drawing/2014/main" id="{4AF95B58-FE14-B547-A804-3C50E2532B76}"/>
              </a:ext>
            </a:extLst>
          </p:cNvPr>
          <p:cNvCxnSpPr>
            <a:cxnSpLocks/>
          </p:cNvCxnSpPr>
          <p:nvPr/>
        </p:nvCxnSpPr>
        <p:spPr>
          <a:xfrm>
            <a:off x="8912144" y="5256442"/>
            <a:ext cx="1" cy="811869"/>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59" name="Straight Connector 58">
            <a:extLst>
              <a:ext uri="{FF2B5EF4-FFF2-40B4-BE49-F238E27FC236}">
                <a16:creationId xmlns:a16="http://schemas.microsoft.com/office/drawing/2014/main" id="{16710350-D332-D149-89CB-F6DD51A7D7C9}"/>
              </a:ext>
            </a:extLst>
          </p:cNvPr>
          <p:cNvCxnSpPr>
            <a:cxnSpLocks/>
          </p:cNvCxnSpPr>
          <p:nvPr/>
        </p:nvCxnSpPr>
        <p:spPr>
          <a:xfrm>
            <a:off x="11040179" y="5236655"/>
            <a:ext cx="1" cy="811869"/>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60" name="Straight Connector 59">
            <a:extLst>
              <a:ext uri="{FF2B5EF4-FFF2-40B4-BE49-F238E27FC236}">
                <a16:creationId xmlns:a16="http://schemas.microsoft.com/office/drawing/2014/main" id="{5A4FFCEF-C264-C041-8585-3863BCF91907}"/>
              </a:ext>
            </a:extLst>
          </p:cNvPr>
          <p:cNvCxnSpPr>
            <a:cxnSpLocks/>
          </p:cNvCxnSpPr>
          <p:nvPr/>
        </p:nvCxnSpPr>
        <p:spPr>
          <a:xfrm flipH="1" flipV="1">
            <a:off x="8894719" y="5256441"/>
            <a:ext cx="1122029" cy="811870"/>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63" name="Straight Connector 62">
            <a:extLst>
              <a:ext uri="{FF2B5EF4-FFF2-40B4-BE49-F238E27FC236}">
                <a16:creationId xmlns:a16="http://schemas.microsoft.com/office/drawing/2014/main" id="{20E71A62-C14C-7941-ACD6-54D8426BCAD2}"/>
              </a:ext>
            </a:extLst>
          </p:cNvPr>
          <p:cNvCxnSpPr>
            <a:cxnSpLocks/>
          </p:cNvCxnSpPr>
          <p:nvPr/>
        </p:nvCxnSpPr>
        <p:spPr>
          <a:xfrm flipH="1">
            <a:off x="10066046" y="5256441"/>
            <a:ext cx="1030452" cy="811870"/>
          </a:xfrm>
          <a:prstGeom prst="line">
            <a:avLst/>
          </a:prstGeom>
          <a:ln w="76200">
            <a:solidFill>
              <a:schemeClr val="accent5"/>
            </a:solidFill>
          </a:ln>
        </p:spPr>
        <p:style>
          <a:lnRef idx="3">
            <a:schemeClr val="accent1"/>
          </a:lnRef>
          <a:fillRef idx="0">
            <a:schemeClr val="accent1"/>
          </a:fillRef>
          <a:effectRef idx="2">
            <a:schemeClr val="accent1"/>
          </a:effectRef>
          <a:fontRef idx="minor">
            <a:schemeClr val="tx1"/>
          </a:fontRef>
        </p:style>
      </p:cxnSp>
      <p:sp>
        <p:nvSpPr>
          <p:cNvPr id="4" name="TextBox 3">
            <a:extLst>
              <a:ext uri="{FF2B5EF4-FFF2-40B4-BE49-F238E27FC236}">
                <a16:creationId xmlns:a16="http://schemas.microsoft.com/office/drawing/2014/main" id="{72B10600-42B9-B044-B4FC-F8073F00DD0C}"/>
              </a:ext>
            </a:extLst>
          </p:cNvPr>
          <p:cNvSpPr txBox="1"/>
          <p:nvPr/>
        </p:nvSpPr>
        <p:spPr>
          <a:xfrm>
            <a:off x="4582437" y="220717"/>
            <a:ext cx="3163043" cy="523220"/>
          </a:xfrm>
          <a:prstGeom prst="rect">
            <a:avLst/>
          </a:prstGeom>
          <a:noFill/>
        </p:spPr>
        <p:txBody>
          <a:bodyPr wrap="square" rtlCol="0">
            <a:spAutoFit/>
          </a:bodyPr>
          <a:lstStyle/>
          <a:p>
            <a:r>
              <a:rPr lang="en-US" sz="2800" dirty="0" err="1">
                <a:latin typeface="Arial" panose="020B0604020202020204" pitchFamily="34" charset="0"/>
                <a:cs typeface="Arial" panose="020B0604020202020204" pitchFamily="34" charset="0"/>
              </a:rPr>
              <a:t>Combinaciones</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99943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108E27F-C4B9-B348-97C7-048F5690ED41}"/>
              </a:ext>
            </a:extLst>
          </p:cNvPr>
          <p:cNvPicPr>
            <a:picLocks noChangeAspect="1"/>
          </p:cNvPicPr>
          <p:nvPr/>
        </p:nvPicPr>
        <p:blipFill rotWithShape="1">
          <a:blip r:embed="rId2"/>
          <a:srcRect l="26250" t="35652" r="40326" b="16812"/>
          <a:stretch/>
        </p:blipFill>
        <p:spPr>
          <a:xfrm>
            <a:off x="477079" y="218661"/>
            <a:ext cx="8025846" cy="6420678"/>
          </a:xfrm>
          <a:prstGeom prst="rect">
            <a:avLst/>
          </a:prstGeom>
        </p:spPr>
      </p:pic>
      <p:sp>
        <p:nvSpPr>
          <p:cNvPr id="3" name="Rectangle 2">
            <a:extLst>
              <a:ext uri="{FF2B5EF4-FFF2-40B4-BE49-F238E27FC236}">
                <a16:creationId xmlns:a16="http://schemas.microsoft.com/office/drawing/2014/main" id="{FCA0A815-5C15-1444-B6B9-46D55703E383}"/>
              </a:ext>
            </a:extLst>
          </p:cNvPr>
          <p:cNvSpPr/>
          <p:nvPr/>
        </p:nvSpPr>
        <p:spPr>
          <a:xfrm>
            <a:off x="8502925" y="979508"/>
            <a:ext cx="3366052" cy="1477328"/>
          </a:xfrm>
          <a:prstGeom prst="rect">
            <a:avLst/>
          </a:prstGeom>
        </p:spPr>
        <p:txBody>
          <a:bodyPr wrap="square">
            <a:spAutoFit/>
          </a:bodyPr>
          <a:lstStyle/>
          <a:p>
            <a:r>
              <a:rPr lang="en-US" dirty="0">
                <a:solidFill>
                  <a:srgbClr val="222222"/>
                </a:solidFill>
                <a:latin typeface="Arial" panose="020B0604020202020204" pitchFamily="34" charset="0"/>
              </a:rPr>
              <a:t>Capital </a:t>
            </a:r>
            <a:r>
              <a:rPr lang="en-US" dirty="0" err="1">
                <a:solidFill>
                  <a:srgbClr val="222222"/>
                </a:solidFill>
                <a:latin typeface="Arial" panose="020B0604020202020204" pitchFamily="34" charset="0"/>
              </a:rPr>
              <a:t>inicial</a:t>
            </a:r>
            <a:r>
              <a:rPr lang="en-US" dirty="0">
                <a:solidFill>
                  <a:srgbClr val="222222"/>
                </a:solidFill>
                <a:latin typeface="Arial" panose="020B0604020202020204" pitchFamily="34" charset="0"/>
              </a:rPr>
              <a:t>: 100</a:t>
            </a:r>
          </a:p>
          <a:p>
            <a:endParaRPr lang="en-US" dirty="0">
              <a:solidFill>
                <a:srgbClr val="222222"/>
              </a:solidFill>
              <a:latin typeface="Arial" panose="020B0604020202020204" pitchFamily="34" charset="0"/>
            </a:endParaRPr>
          </a:p>
          <a:p>
            <a:r>
              <a:rPr lang="en-US" dirty="0">
                <a:solidFill>
                  <a:srgbClr val="222222"/>
                </a:solidFill>
                <a:latin typeface="Arial" panose="020B0604020202020204" pitchFamily="34" charset="0"/>
              </a:rPr>
              <a:t>Monto </a:t>
            </a:r>
            <a:r>
              <a:rPr lang="en-US" dirty="0" err="1">
                <a:solidFill>
                  <a:srgbClr val="222222"/>
                </a:solidFill>
                <a:latin typeface="Arial" panose="020B0604020202020204" pitchFamily="34" charset="0"/>
              </a:rPr>
              <a:t>apostado</a:t>
            </a:r>
            <a:r>
              <a:rPr lang="en-US" dirty="0">
                <a:solidFill>
                  <a:srgbClr val="222222"/>
                </a:solidFill>
                <a:latin typeface="Arial" panose="020B0604020202020204" pitchFamily="34" charset="0"/>
              </a:rPr>
              <a:t>: 10</a:t>
            </a:r>
          </a:p>
          <a:p>
            <a:endParaRPr lang="en-US" dirty="0">
              <a:solidFill>
                <a:srgbClr val="222222"/>
              </a:solidFill>
              <a:latin typeface="Arial" panose="020B0604020202020204" pitchFamily="34" charset="0"/>
            </a:endParaRPr>
          </a:p>
          <a:p>
            <a:r>
              <a:rPr lang="en-US" dirty="0" err="1">
                <a:solidFill>
                  <a:srgbClr val="222222"/>
                </a:solidFill>
                <a:latin typeface="Arial" panose="020B0604020202020204" pitchFamily="34" charset="0"/>
              </a:rPr>
              <a:t>Número</a:t>
            </a:r>
            <a:r>
              <a:rPr lang="en-US" dirty="0">
                <a:solidFill>
                  <a:srgbClr val="222222"/>
                </a:solidFill>
                <a:latin typeface="Arial" panose="020B0604020202020204" pitchFamily="34" charset="0"/>
              </a:rPr>
              <a:t> de </a:t>
            </a:r>
            <a:r>
              <a:rPr lang="en-US" dirty="0" err="1">
                <a:solidFill>
                  <a:srgbClr val="222222"/>
                </a:solidFill>
                <a:latin typeface="Arial" panose="020B0604020202020204" pitchFamily="34" charset="0"/>
              </a:rPr>
              <a:t>Apuestas</a:t>
            </a:r>
            <a:r>
              <a:rPr lang="en-US" dirty="0">
                <a:solidFill>
                  <a:srgbClr val="222222"/>
                </a:solidFill>
                <a:latin typeface="Arial" panose="020B0604020202020204" pitchFamily="34" charset="0"/>
              </a:rPr>
              <a:t>: 10</a:t>
            </a:r>
            <a:endParaRPr lang="en-US" b="0" i="0" u="none" strike="noStrike" dirty="0">
              <a:solidFill>
                <a:srgbClr val="222222"/>
              </a:solidFill>
              <a:effectLst/>
              <a:latin typeface="Arial" panose="020B0604020202020204" pitchFamily="34" charset="0"/>
            </a:endParaRPr>
          </a:p>
        </p:txBody>
      </p:sp>
    </p:spTree>
    <p:extLst>
      <p:ext uri="{BB962C8B-B14F-4D97-AF65-F5344CB8AC3E}">
        <p14:creationId xmlns:p14="http://schemas.microsoft.com/office/powerpoint/2010/main" val="650199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D314C52-B724-B542-B934-49DB609C86D5}"/>
              </a:ext>
            </a:extLst>
          </p:cNvPr>
          <p:cNvPicPr>
            <a:picLocks noChangeAspect="1"/>
          </p:cNvPicPr>
          <p:nvPr/>
        </p:nvPicPr>
        <p:blipFill rotWithShape="1">
          <a:blip r:embed="rId2"/>
          <a:srcRect l="26086" t="35073" r="40327" b="18261"/>
          <a:stretch/>
        </p:blipFill>
        <p:spPr>
          <a:xfrm>
            <a:off x="516834" y="508246"/>
            <a:ext cx="7474226" cy="5841508"/>
          </a:xfrm>
          <a:prstGeom prst="rect">
            <a:avLst/>
          </a:prstGeom>
        </p:spPr>
      </p:pic>
      <p:sp>
        <p:nvSpPr>
          <p:cNvPr id="3" name="Rectangle 2">
            <a:extLst>
              <a:ext uri="{FF2B5EF4-FFF2-40B4-BE49-F238E27FC236}">
                <a16:creationId xmlns:a16="http://schemas.microsoft.com/office/drawing/2014/main" id="{B6C08864-C24E-0D4F-8765-8C2A4E0079CC}"/>
              </a:ext>
            </a:extLst>
          </p:cNvPr>
          <p:cNvSpPr/>
          <p:nvPr/>
        </p:nvSpPr>
        <p:spPr>
          <a:xfrm>
            <a:off x="7991060" y="1039144"/>
            <a:ext cx="3048000" cy="1477328"/>
          </a:xfrm>
          <a:prstGeom prst="rect">
            <a:avLst/>
          </a:prstGeom>
        </p:spPr>
        <p:txBody>
          <a:bodyPr wrap="square">
            <a:spAutoFit/>
          </a:bodyPr>
          <a:lstStyle/>
          <a:p>
            <a:r>
              <a:rPr lang="en-US" dirty="0">
                <a:solidFill>
                  <a:srgbClr val="222222"/>
                </a:solidFill>
                <a:latin typeface="Arial" panose="020B0604020202020204" pitchFamily="34" charset="0"/>
              </a:rPr>
              <a:t>Capital </a:t>
            </a:r>
            <a:r>
              <a:rPr lang="en-US" dirty="0" err="1">
                <a:solidFill>
                  <a:srgbClr val="222222"/>
                </a:solidFill>
                <a:latin typeface="Arial" panose="020B0604020202020204" pitchFamily="34" charset="0"/>
              </a:rPr>
              <a:t>inicial</a:t>
            </a:r>
            <a:r>
              <a:rPr lang="en-US" dirty="0">
                <a:solidFill>
                  <a:srgbClr val="222222"/>
                </a:solidFill>
                <a:latin typeface="Arial" panose="020B0604020202020204" pitchFamily="34" charset="0"/>
              </a:rPr>
              <a:t>: 1000</a:t>
            </a:r>
          </a:p>
          <a:p>
            <a:endParaRPr lang="en-US" dirty="0">
              <a:solidFill>
                <a:srgbClr val="222222"/>
              </a:solidFill>
              <a:latin typeface="Arial" panose="020B0604020202020204" pitchFamily="34" charset="0"/>
            </a:endParaRPr>
          </a:p>
          <a:p>
            <a:r>
              <a:rPr lang="en-US" dirty="0">
                <a:solidFill>
                  <a:srgbClr val="222222"/>
                </a:solidFill>
                <a:latin typeface="Arial" panose="020B0604020202020204" pitchFamily="34" charset="0"/>
              </a:rPr>
              <a:t>Monto </a:t>
            </a:r>
            <a:r>
              <a:rPr lang="en-US" dirty="0" err="1">
                <a:solidFill>
                  <a:srgbClr val="222222"/>
                </a:solidFill>
                <a:latin typeface="Arial" panose="020B0604020202020204" pitchFamily="34" charset="0"/>
              </a:rPr>
              <a:t>apostado</a:t>
            </a:r>
            <a:r>
              <a:rPr lang="en-US" dirty="0">
                <a:solidFill>
                  <a:srgbClr val="222222"/>
                </a:solidFill>
                <a:latin typeface="Arial" panose="020B0604020202020204" pitchFamily="34" charset="0"/>
              </a:rPr>
              <a:t>: 25</a:t>
            </a:r>
          </a:p>
          <a:p>
            <a:endParaRPr lang="en-US" dirty="0">
              <a:solidFill>
                <a:srgbClr val="222222"/>
              </a:solidFill>
              <a:latin typeface="Arial" panose="020B0604020202020204" pitchFamily="34" charset="0"/>
            </a:endParaRPr>
          </a:p>
          <a:p>
            <a:r>
              <a:rPr lang="en-US" dirty="0" err="1">
                <a:solidFill>
                  <a:srgbClr val="222222"/>
                </a:solidFill>
                <a:latin typeface="Arial" panose="020B0604020202020204" pitchFamily="34" charset="0"/>
              </a:rPr>
              <a:t>Numero</a:t>
            </a:r>
            <a:r>
              <a:rPr lang="en-US" dirty="0">
                <a:solidFill>
                  <a:srgbClr val="222222"/>
                </a:solidFill>
                <a:latin typeface="Arial" panose="020B0604020202020204" pitchFamily="34" charset="0"/>
              </a:rPr>
              <a:t> de </a:t>
            </a:r>
            <a:r>
              <a:rPr lang="en-US" dirty="0" err="1">
                <a:solidFill>
                  <a:srgbClr val="222222"/>
                </a:solidFill>
                <a:latin typeface="Arial" panose="020B0604020202020204" pitchFamily="34" charset="0"/>
              </a:rPr>
              <a:t>Apuestas</a:t>
            </a:r>
            <a:r>
              <a:rPr lang="en-US" dirty="0">
                <a:solidFill>
                  <a:srgbClr val="222222"/>
                </a:solidFill>
                <a:latin typeface="Arial" panose="020B0604020202020204" pitchFamily="34" charset="0"/>
              </a:rPr>
              <a:t>: 50</a:t>
            </a:r>
            <a:endParaRPr lang="en-US" b="0" i="0" u="none" strike="noStrike" dirty="0">
              <a:solidFill>
                <a:srgbClr val="222222"/>
              </a:solidFill>
              <a:effectLst/>
              <a:latin typeface="Arial" panose="020B0604020202020204" pitchFamily="34" charset="0"/>
            </a:endParaRPr>
          </a:p>
        </p:txBody>
      </p:sp>
    </p:spTree>
    <p:extLst>
      <p:ext uri="{BB962C8B-B14F-4D97-AF65-F5344CB8AC3E}">
        <p14:creationId xmlns:p14="http://schemas.microsoft.com/office/powerpoint/2010/main" val="2311268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8D1E89-9254-004D-B772-8BBF7A62214A}"/>
              </a:ext>
            </a:extLst>
          </p:cNvPr>
          <p:cNvPicPr>
            <a:picLocks noChangeAspect="1"/>
          </p:cNvPicPr>
          <p:nvPr/>
        </p:nvPicPr>
        <p:blipFill rotWithShape="1">
          <a:blip r:embed="rId2"/>
          <a:srcRect l="26413" t="35362" r="39348" b="18261"/>
          <a:stretch/>
        </p:blipFill>
        <p:spPr>
          <a:xfrm>
            <a:off x="556590" y="337931"/>
            <a:ext cx="7709659" cy="5874026"/>
          </a:xfrm>
          <a:prstGeom prst="rect">
            <a:avLst/>
          </a:prstGeom>
        </p:spPr>
      </p:pic>
      <p:sp>
        <p:nvSpPr>
          <p:cNvPr id="3" name="Rectangle 2">
            <a:extLst>
              <a:ext uri="{FF2B5EF4-FFF2-40B4-BE49-F238E27FC236}">
                <a16:creationId xmlns:a16="http://schemas.microsoft.com/office/drawing/2014/main" id="{FA54848B-9E75-F548-8CEB-300761F1C5BE}"/>
              </a:ext>
            </a:extLst>
          </p:cNvPr>
          <p:cNvSpPr/>
          <p:nvPr/>
        </p:nvSpPr>
        <p:spPr>
          <a:xfrm>
            <a:off x="8421758" y="980806"/>
            <a:ext cx="3213652" cy="2031325"/>
          </a:xfrm>
          <a:prstGeom prst="rect">
            <a:avLst/>
          </a:prstGeom>
        </p:spPr>
        <p:txBody>
          <a:bodyPr wrap="square">
            <a:spAutoFit/>
          </a:bodyPr>
          <a:lstStyle/>
          <a:p>
            <a:r>
              <a:rPr lang="en-US" dirty="0">
                <a:solidFill>
                  <a:srgbClr val="222222"/>
                </a:solidFill>
                <a:latin typeface="Arial" panose="020B0604020202020204" pitchFamily="34" charset="0"/>
              </a:rPr>
              <a:t>Capital </a:t>
            </a:r>
            <a:r>
              <a:rPr lang="en-US" dirty="0" err="1">
                <a:solidFill>
                  <a:srgbClr val="222222"/>
                </a:solidFill>
                <a:latin typeface="Arial" panose="020B0604020202020204" pitchFamily="34" charset="0"/>
              </a:rPr>
              <a:t>inicial</a:t>
            </a:r>
            <a:r>
              <a:rPr lang="en-US" dirty="0">
                <a:solidFill>
                  <a:srgbClr val="222222"/>
                </a:solidFill>
                <a:latin typeface="Arial" panose="020B0604020202020204" pitchFamily="34" charset="0"/>
              </a:rPr>
              <a:t>: 1000 </a:t>
            </a:r>
          </a:p>
          <a:p>
            <a:endParaRPr lang="en-US" dirty="0">
              <a:solidFill>
                <a:srgbClr val="222222"/>
              </a:solidFill>
              <a:latin typeface="Arial" panose="020B0604020202020204" pitchFamily="34" charset="0"/>
            </a:endParaRPr>
          </a:p>
          <a:p>
            <a:r>
              <a:rPr lang="en-US" dirty="0">
                <a:solidFill>
                  <a:srgbClr val="222222"/>
                </a:solidFill>
                <a:latin typeface="Arial" panose="020B0604020202020204" pitchFamily="34" charset="0"/>
              </a:rPr>
              <a:t>Monto </a:t>
            </a:r>
            <a:r>
              <a:rPr lang="en-US" dirty="0" err="1">
                <a:solidFill>
                  <a:srgbClr val="222222"/>
                </a:solidFill>
                <a:latin typeface="Arial" panose="020B0604020202020204" pitchFamily="34" charset="0"/>
              </a:rPr>
              <a:t>apostado</a:t>
            </a:r>
            <a:r>
              <a:rPr lang="en-US" dirty="0">
                <a:solidFill>
                  <a:srgbClr val="222222"/>
                </a:solidFill>
                <a:latin typeface="Arial" panose="020B0604020202020204" pitchFamily="34" charset="0"/>
              </a:rPr>
              <a:t>: 200</a:t>
            </a:r>
          </a:p>
          <a:p>
            <a:endParaRPr lang="en-US" dirty="0">
              <a:solidFill>
                <a:srgbClr val="222222"/>
              </a:solidFill>
              <a:latin typeface="Arial" panose="020B0604020202020204" pitchFamily="34" charset="0"/>
            </a:endParaRPr>
          </a:p>
          <a:p>
            <a:r>
              <a:rPr lang="en-US" dirty="0" err="1">
                <a:solidFill>
                  <a:srgbClr val="222222"/>
                </a:solidFill>
                <a:latin typeface="Arial" panose="020B0604020202020204" pitchFamily="34" charset="0"/>
              </a:rPr>
              <a:t>Número</a:t>
            </a:r>
            <a:r>
              <a:rPr lang="en-US" dirty="0">
                <a:solidFill>
                  <a:srgbClr val="222222"/>
                </a:solidFill>
                <a:latin typeface="Arial" panose="020B0604020202020204" pitchFamily="34" charset="0"/>
              </a:rPr>
              <a:t> de </a:t>
            </a:r>
            <a:r>
              <a:rPr lang="en-US" dirty="0" err="1">
                <a:solidFill>
                  <a:srgbClr val="222222"/>
                </a:solidFill>
                <a:latin typeface="Arial" panose="020B0604020202020204" pitchFamily="34" charset="0"/>
              </a:rPr>
              <a:t>Apuestas</a:t>
            </a:r>
            <a:r>
              <a:rPr lang="en-US" dirty="0">
                <a:solidFill>
                  <a:srgbClr val="222222"/>
                </a:solidFill>
                <a:latin typeface="Arial" panose="020B0604020202020204" pitchFamily="34" charset="0"/>
              </a:rPr>
              <a:t>: 300</a:t>
            </a:r>
          </a:p>
          <a:p>
            <a:br>
              <a:rPr lang="en-US" dirty="0"/>
            </a:br>
            <a:endParaRPr lang="en-US" dirty="0"/>
          </a:p>
        </p:txBody>
      </p:sp>
    </p:spTree>
    <p:extLst>
      <p:ext uri="{BB962C8B-B14F-4D97-AF65-F5344CB8AC3E}">
        <p14:creationId xmlns:p14="http://schemas.microsoft.com/office/powerpoint/2010/main" val="1969599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FB8D4-2A90-D146-90C4-2683E73B46F7}"/>
              </a:ext>
            </a:extLst>
          </p:cNvPr>
          <p:cNvSpPr>
            <a:spLocks noGrp="1"/>
          </p:cNvSpPr>
          <p:nvPr>
            <p:ph type="title"/>
          </p:nvPr>
        </p:nvSpPr>
        <p:spPr>
          <a:xfrm>
            <a:off x="3350888" y="190690"/>
            <a:ext cx="5490224" cy="1689390"/>
          </a:xfrm>
        </p:spPr>
        <p:txBody>
          <a:bodyPr/>
          <a:lstStyle/>
          <a:p>
            <a:r>
              <a:rPr lang="en-US" dirty="0" err="1">
                <a:solidFill>
                  <a:schemeClr val="tx1"/>
                </a:solidFill>
              </a:rPr>
              <a:t>Resultados</a:t>
            </a:r>
            <a:endParaRPr lang="en-US" dirty="0">
              <a:solidFill>
                <a:schemeClr val="tx1"/>
              </a:solidFill>
            </a:endParaRPr>
          </a:p>
        </p:txBody>
      </p:sp>
      <p:sp>
        <p:nvSpPr>
          <p:cNvPr id="3" name="Text Placeholder 2">
            <a:extLst>
              <a:ext uri="{FF2B5EF4-FFF2-40B4-BE49-F238E27FC236}">
                <a16:creationId xmlns:a16="http://schemas.microsoft.com/office/drawing/2014/main" id="{7364D3AD-B4F6-B14C-92E2-70ADF0E6A420}"/>
              </a:ext>
            </a:extLst>
          </p:cNvPr>
          <p:cNvSpPr>
            <a:spLocks noGrp="1"/>
          </p:cNvSpPr>
          <p:nvPr>
            <p:ph type="body" idx="1"/>
          </p:nvPr>
        </p:nvSpPr>
        <p:spPr>
          <a:xfrm>
            <a:off x="3248260" y="2061294"/>
            <a:ext cx="5695476" cy="1548920"/>
          </a:xfrm>
        </p:spPr>
        <p:txBody>
          <a:bodyPr>
            <a:normAutofit/>
          </a:bodyPr>
          <a:lstStyle/>
          <a:p>
            <a:r>
              <a:rPr lang="en-US" sz="2000" dirty="0">
                <a:solidFill>
                  <a:schemeClr val="bg1"/>
                </a:solidFill>
              </a:rPr>
              <a:t>Con </a:t>
            </a:r>
            <a:r>
              <a:rPr lang="en-US" sz="2000" dirty="0" err="1">
                <a:solidFill>
                  <a:schemeClr val="bg1"/>
                </a:solidFill>
              </a:rPr>
              <a:t>los</a:t>
            </a:r>
            <a:r>
              <a:rPr lang="en-US" sz="2000" dirty="0">
                <a:solidFill>
                  <a:schemeClr val="bg1"/>
                </a:solidFill>
              </a:rPr>
              <a:t> </a:t>
            </a:r>
            <a:r>
              <a:rPr lang="en-US" sz="2000" dirty="0" err="1">
                <a:solidFill>
                  <a:schemeClr val="bg1"/>
                </a:solidFill>
              </a:rPr>
              <a:t>datos</a:t>
            </a:r>
            <a:r>
              <a:rPr lang="en-US" sz="2000" dirty="0">
                <a:solidFill>
                  <a:schemeClr val="bg1"/>
                </a:solidFill>
              </a:rPr>
              <a:t> </a:t>
            </a:r>
            <a:r>
              <a:rPr lang="en-US" sz="2000" dirty="0" err="1">
                <a:solidFill>
                  <a:schemeClr val="bg1"/>
                </a:solidFill>
              </a:rPr>
              <a:t>obtenidos</a:t>
            </a:r>
            <a:r>
              <a:rPr lang="en-US" sz="2000" dirty="0">
                <a:solidFill>
                  <a:schemeClr val="bg1"/>
                </a:solidFill>
              </a:rPr>
              <a:t> se </a:t>
            </a:r>
            <a:r>
              <a:rPr lang="en-US" sz="2000" dirty="0" err="1">
                <a:solidFill>
                  <a:schemeClr val="bg1"/>
                </a:solidFill>
              </a:rPr>
              <a:t>puede</a:t>
            </a:r>
            <a:r>
              <a:rPr lang="en-US" sz="2000" dirty="0">
                <a:solidFill>
                  <a:schemeClr val="bg1"/>
                </a:solidFill>
              </a:rPr>
              <a:t> </a:t>
            </a:r>
            <a:r>
              <a:rPr lang="en-US" sz="2000" dirty="0" err="1">
                <a:solidFill>
                  <a:schemeClr val="bg1"/>
                </a:solidFill>
              </a:rPr>
              <a:t>concluir</a:t>
            </a:r>
            <a:r>
              <a:rPr lang="en-US" sz="2000" dirty="0">
                <a:solidFill>
                  <a:schemeClr val="bg1"/>
                </a:solidFill>
              </a:rPr>
              <a:t> que </a:t>
            </a:r>
            <a:r>
              <a:rPr lang="en-US" sz="2000" dirty="0" err="1">
                <a:solidFill>
                  <a:schemeClr val="bg1"/>
                </a:solidFill>
              </a:rPr>
              <a:t>jugando</a:t>
            </a:r>
            <a:r>
              <a:rPr lang="en-US" sz="2000" dirty="0">
                <a:solidFill>
                  <a:schemeClr val="bg1"/>
                </a:solidFill>
              </a:rPr>
              <a:t> 100 </a:t>
            </a:r>
            <a:r>
              <a:rPr lang="en-US" sz="2000" dirty="0" err="1">
                <a:solidFill>
                  <a:schemeClr val="bg1"/>
                </a:solidFill>
              </a:rPr>
              <a:t>veces</a:t>
            </a:r>
            <a:r>
              <a:rPr lang="en-US" sz="2000" dirty="0">
                <a:solidFill>
                  <a:schemeClr val="bg1"/>
                </a:solidFill>
              </a:rPr>
              <a:t>, temenos el 80% de </a:t>
            </a:r>
            <a:r>
              <a:rPr lang="en-US" sz="2000" dirty="0" err="1">
                <a:solidFill>
                  <a:schemeClr val="bg1"/>
                </a:solidFill>
              </a:rPr>
              <a:t>porbabilidad</a:t>
            </a:r>
            <a:r>
              <a:rPr lang="en-US" sz="2000" dirty="0">
                <a:solidFill>
                  <a:schemeClr val="bg1"/>
                </a:solidFill>
              </a:rPr>
              <a:t> de </a:t>
            </a:r>
            <a:r>
              <a:rPr lang="en-US" sz="2000" dirty="0" err="1">
                <a:solidFill>
                  <a:schemeClr val="bg1"/>
                </a:solidFill>
              </a:rPr>
              <a:t>perder</a:t>
            </a:r>
            <a:r>
              <a:rPr lang="en-US" sz="2000" dirty="0">
                <a:solidFill>
                  <a:schemeClr val="bg1"/>
                </a:solidFill>
              </a:rPr>
              <a:t> contra un 20% de </a:t>
            </a:r>
            <a:r>
              <a:rPr lang="en-US" sz="2000" dirty="0" err="1">
                <a:solidFill>
                  <a:schemeClr val="bg1"/>
                </a:solidFill>
              </a:rPr>
              <a:t>ganar</a:t>
            </a:r>
            <a:r>
              <a:rPr lang="en-US" sz="2000" dirty="0">
                <a:solidFill>
                  <a:schemeClr val="bg1"/>
                </a:solidFill>
              </a:rPr>
              <a:t>.</a:t>
            </a:r>
          </a:p>
          <a:p>
            <a:endParaRPr lang="en-US" dirty="0">
              <a:solidFill>
                <a:schemeClr val="bg1"/>
              </a:solidFill>
            </a:endParaRPr>
          </a:p>
        </p:txBody>
      </p:sp>
      <p:sp>
        <p:nvSpPr>
          <p:cNvPr id="5" name="Text Placeholder 2">
            <a:extLst>
              <a:ext uri="{FF2B5EF4-FFF2-40B4-BE49-F238E27FC236}">
                <a16:creationId xmlns:a16="http://schemas.microsoft.com/office/drawing/2014/main" id="{57D21E31-2405-DF45-AD39-A56C122FD92E}"/>
              </a:ext>
            </a:extLst>
          </p:cNvPr>
          <p:cNvSpPr txBox="1">
            <a:spLocks/>
          </p:cNvSpPr>
          <p:nvPr/>
        </p:nvSpPr>
        <p:spPr>
          <a:xfrm>
            <a:off x="3350887" y="3610214"/>
            <a:ext cx="5490223" cy="1383770"/>
          </a:xfrm>
          <a:prstGeom prst="rect">
            <a:avLst/>
          </a:prstGeom>
        </p:spPr>
        <p:txBody>
          <a:bodyPr vert="horz" lIns="91440" tIns="0" rIns="91440" bIns="45720" rtlCol="0">
            <a:normAutofit fontScale="85000" lnSpcReduction="10000"/>
          </a:bodyPr>
          <a:lstStyle>
            <a:lvl1pPr marL="0" indent="0" algn="ctr" defTabSz="914400" rtl="0" eaLnBrk="1" latinLnBrk="0" hangingPunct="1">
              <a:lnSpc>
                <a:spcPct val="120000"/>
              </a:lnSpc>
              <a:spcBef>
                <a:spcPts val="1000"/>
              </a:spcBef>
              <a:buClr>
                <a:schemeClr val="accent1"/>
              </a:buClr>
              <a:buSzPct val="110000"/>
              <a:buFont typeface="Wingdings" panose="05000000000000000000" pitchFamily="2" charset="2"/>
              <a:buNone/>
              <a:defRPr sz="1800" kern="1200">
                <a:solidFill>
                  <a:srgbClr val="FFFEFF"/>
                </a:solidFill>
                <a:effectLst/>
                <a:latin typeface="+mn-lt"/>
                <a:ea typeface="+mn-ea"/>
                <a:cs typeface="+mn-cs"/>
              </a:defRPr>
            </a:lvl1pPr>
            <a:lvl2pPr marL="457200" indent="0" algn="l" defTabSz="914400" rtl="0" eaLnBrk="1" latinLnBrk="0" hangingPunct="1">
              <a:lnSpc>
                <a:spcPct val="120000"/>
              </a:lnSpc>
              <a:spcBef>
                <a:spcPts val="500"/>
              </a:spcBef>
              <a:buClr>
                <a:schemeClr val="accent1"/>
              </a:buClr>
              <a:buSzPct val="110000"/>
              <a:buFont typeface="Wingdings" panose="05000000000000000000" pitchFamily="2" charset="2"/>
              <a:buNone/>
              <a:defRPr sz="1800" kern="1200">
                <a:solidFill>
                  <a:schemeClr val="tx1">
                    <a:tint val="75000"/>
                  </a:schemeClr>
                </a:solidFill>
                <a:effectLst/>
                <a:latin typeface="+mn-lt"/>
                <a:ea typeface="+mn-ea"/>
                <a:cs typeface="+mn-cs"/>
              </a:defRPr>
            </a:lvl2pPr>
            <a:lvl3pPr marL="914400" indent="0" algn="l" defTabSz="914400" rtl="0" eaLnBrk="1" latinLnBrk="0" hangingPunct="1">
              <a:lnSpc>
                <a:spcPct val="120000"/>
              </a:lnSpc>
              <a:spcBef>
                <a:spcPts val="500"/>
              </a:spcBef>
              <a:buClr>
                <a:schemeClr val="accent1"/>
              </a:buClr>
              <a:buSzPct val="110000"/>
              <a:buFont typeface="Wingdings" panose="05000000000000000000" pitchFamily="2" charset="2"/>
              <a:buNone/>
              <a:defRPr sz="1800" kern="1200">
                <a:solidFill>
                  <a:schemeClr val="tx1">
                    <a:tint val="75000"/>
                  </a:schemeClr>
                </a:solidFill>
                <a:effectLst/>
                <a:latin typeface="+mn-lt"/>
                <a:ea typeface="+mn-ea"/>
                <a:cs typeface="+mn-cs"/>
              </a:defRPr>
            </a:lvl3pPr>
            <a:lvl4pPr marL="1371600" indent="0" algn="l"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tint val="75000"/>
                  </a:schemeClr>
                </a:solidFill>
                <a:effectLst/>
                <a:latin typeface="+mn-lt"/>
                <a:ea typeface="+mn-ea"/>
                <a:cs typeface="+mn-cs"/>
              </a:defRPr>
            </a:lvl4pPr>
            <a:lvl5pPr marL="1828800" indent="0" algn="l"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tint val="75000"/>
                  </a:schemeClr>
                </a:solidFill>
                <a:effectLst/>
                <a:latin typeface="+mn-lt"/>
                <a:ea typeface="+mn-ea"/>
                <a:cs typeface="+mn-cs"/>
              </a:defRPr>
            </a:lvl5pPr>
            <a:lvl6pPr marL="2286000" indent="0" algn="l"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tint val="75000"/>
                  </a:schemeClr>
                </a:solidFill>
                <a:effectLst/>
                <a:latin typeface="+mn-lt"/>
                <a:ea typeface="+mn-ea"/>
                <a:cs typeface="+mn-cs"/>
              </a:defRPr>
            </a:lvl6pPr>
            <a:lvl7pPr marL="2743200" indent="0" algn="l"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tint val="75000"/>
                  </a:schemeClr>
                </a:solidFill>
                <a:effectLst/>
                <a:latin typeface="+mn-lt"/>
                <a:ea typeface="+mn-ea"/>
                <a:cs typeface="+mn-cs"/>
              </a:defRPr>
            </a:lvl7pPr>
            <a:lvl8pPr marL="3200400" indent="0" algn="l"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tint val="75000"/>
                  </a:schemeClr>
                </a:solidFill>
                <a:effectLst/>
                <a:latin typeface="+mn-lt"/>
                <a:ea typeface="+mn-ea"/>
                <a:cs typeface="+mn-cs"/>
              </a:defRPr>
            </a:lvl8pPr>
            <a:lvl9pPr marL="3657600" indent="0" algn="l"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tx1">
                    <a:tint val="75000"/>
                  </a:schemeClr>
                </a:solidFill>
                <a:effectLst/>
                <a:latin typeface="+mn-lt"/>
                <a:ea typeface="+mn-ea"/>
                <a:cs typeface="+mn-cs"/>
              </a:defRPr>
            </a:lvl9pPr>
          </a:lstStyle>
          <a:p>
            <a:r>
              <a:rPr lang="en-US" sz="2400" dirty="0">
                <a:solidFill>
                  <a:schemeClr val="bg1"/>
                </a:solidFill>
              </a:rPr>
              <a:t>Al similar el </a:t>
            </a:r>
            <a:r>
              <a:rPr lang="en-US" sz="2400" dirty="0" err="1">
                <a:solidFill>
                  <a:schemeClr val="bg1"/>
                </a:solidFill>
              </a:rPr>
              <a:t>algoritmo</a:t>
            </a:r>
            <a:r>
              <a:rPr lang="en-US" sz="2400" dirty="0">
                <a:solidFill>
                  <a:schemeClr val="bg1"/>
                </a:solidFill>
              </a:rPr>
              <a:t> 10,000 </a:t>
            </a:r>
            <a:r>
              <a:rPr lang="en-US" sz="2400" dirty="0" err="1">
                <a:solidFill>
                  <a:schemeClr val="bg1"/>
                </a:solidFill>
              </a:rPr>
              <a:t>veces</a:t>
            </a:r>
            <a:r>
              <a:rPr lang="en-US" sz="2400" dirty="0">
                <a:solidFill>
                  <a:schemeClr val="bg1"/>
                </a:solidFill>
              </a:rPr>
              <a:t> </a:t>
            </a:r>
            <a:r>
              <a:rPr lang="en-US" sz="2400" dirty="0" err="1">
                <a:solidFill>
                  <a:schemeClr val="bg1"/>
                </a:solidFill>
              </a:rPr>
              <a:t>pudimos</a:t>
            </a:r>
            <a:r>
              <a:rPr lang="en-US" sz="2400" dirty="0">
                <a:solidFill>
                  <a:schemeClr val="bg1"/>
                </a:solidFill>
              </a:rPr>
              <a:t> observer que temenos </a:t>
            </a:r>
            <a:r>
              <a:rPr lang="en-US" sz="2400" dirty="0" err="1">
                <a:solidFill>
                  <a:schemeClr val="bg1"/>
                </a:solidFill>
              </a:rPr>
              <a:t>menos</a:t>
            </a:r>
            <a:r>
              <a:rPr lang="en-US" sz="2400" dirty="0">
                <a:solidFill>
                  <a:schemeClr val="bg1"/>
                </a:solidFill>
              </a:rPr>
              <a:t> de un 15% de </a:t>
            </a:r>
            <a:r>
              <a:rPr lang="en-US" sz="2400" dirty="0" err="1">
                <a:solidFill>
                  <a:schemeClr val="bg1"/>
                </a:solidFill>
              </a:rPr>
              <a:t>probabilidad</a:t>
            </a:r>
            <a:r>
              <a:rPr lang="en-US" sz="2400" dirty="0">
                <a:solidFill>
                  <a:schemeClr val="bg1"/>
                </a:solidFill>
              </a:rPr>
              <a:t> de </a:t>
            </a:r>
            <a:r>
              <a:rPr lang="en-US" sz="2400" dirty="0" err="1">
                <a:solidFill>
                  <a:schemeClr val="bg1"/>
                </a:solidFill>
              </a:rPr>
              <a:t>ganarle</a:t>
            </a:r>
            <a:r>
              <a:rPr lang="en-US" sz="2400" dirty="0">
                <a:solidFill>
                  <a:schemeClr val="bg1"/>
                </a:solidFill>
              </a:rPr>
              <a:t> a la </a:t>
            </a:r>
            <a:r>
              <a:rPr lang="en-US" sz="2400" dirty="0" err="1">
                <a:solidFill>
                  <a:schemeClr val="bg1"/>
                </a:solidFill>
              </a:rPr>
              <a:t>máquina</a:t>
            </a:r>
            <a:endParaRPr lang="en-US" sz="2400"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369021268"/>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docProps/app.xml><?xml version="1.0" encoding="utf-8"?>
<Properties xmlns="http://schemas.openxmlformats.org/officeDocument/2006/extended-properties" xmlns:vt="http://schemas.openxmlformats.org/officeDocument/2006/docPropsVTypes">
  <TotalTime>22</TotalTime>
  <Words>286</Words>
  <Application>Microsoft Office PowerPoint</Application>
  <PresentationFormat>Panorámica</PresentationFormat>
  <Paragraphs>45</Paragraphs>
  <Slides>10</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Arial</vt:lpstr>
      <vt:lpstr>Calibri Light</vt:lpstr>
      <vt:lpstr>Courier New</vt:lpstr>
      <vt:lpstr>Rockwell</vt:lpstr>
      <vt:lpstr>Wingdings</vt:lpstr>
      <vt:lpstr>Atlas</vt:lpstr>
      <vt:lpstr>PROYECTO MODULO 2</vt:lpstr>
      <vt:lpstr>Presentación de PowerPoint</vt:lpstr>
      <vt:lpstr>Presentación de PowerPoint</vt:lpstr>
      <vt:lpstr>Introducción</vt:lpstr>
      <vt:lpstr>Presentación de PowerPoint</vt:lpstr>
      <vt:lpstr>Presentación de PowerPoint</vt:lpstr>
      <vt:lpstr>Presentación de PowerPoint</vt:lpstr>
      <vt:lpstr>Presentación de PowerPoint</vt:lpstr>
      <vt:lpstr>Resultados</vt:lpstr>
      <vt:lpstr>Conclusiones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MODULO 2</dc:title>
  <dc:creator>erickdavidmendozag@gmail.com</dc:creator>
  <cp:lastModifiedBy>PRECIADO RODRIGUEZ, JAVIER ALEJANDRO</cp:lastModifiedBy>
  <cp:revision>5</cp:revision>
  <dcterms:created xsi:type="dcterms:W3CDTF">2019-11-15T17:50:52Z</dcterms:created>
  <dcterms:modified xsi:type="dcterms:W3CDTF">2019-11-15T18:21:27Z</dcterms:modified>
</cp:coreProperties>
</file>